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3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7" r:id="rId12"/>
    <p:sldId id="279" r:id="rId13"/>
    <p:sldId id="266" r:id="rId14"/>
    <p:sldId id="270" r:id="rId15"/>
    <p:sldId id="269" r:id="rId16"/>
    <p:sldId id="271" r:id="rId17"/>
    <p:sldId id="272" r:id="rId18"/>
    <p:sldId id="275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B1BE65-C67A-4C9B-81BF-5CD6E89200E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3B837C-9FE4-451C-AD06-6BBCDD0170F3}">
      <dgm:prSet/>
      <dgm:spPr/>
      <dgm:t>
        <a:bodyPr/>
        <a:lstStyle/>
        <a:p>
          <a:r>
            <a:rPr lang="en-US"/>
            <a:t>Logistic Regression </a:t>
          </a:r>
        </a:p>
      </dgm:t>
    </dgm:pt>
    <dgm:pt modelId="{ACCBD47A-BB3D-4FDB-9309-053D182C0963}" type="parTrans" cxnId="{7092B281-7E97-414B-8FA4-BC3A05388CCF}">
      <dgm:prSet/>
      <dgm:spPr/>
      <dgm:t>
        <a:bodyPr/>
        <a:lstStyle/>
        <a:p>
          <a:endParaRPr lang="en-US"/>
        </a:p>
      </dgm:t>
    </dgm:pt>
    <dgm:pt modelId="{9173780D-B733-4ADD-AA13-2D097E2B2060}" type="sibTrans" cxnId="{7092B281-7E97-414B-8FA4-BC3A05388CCF}">
      <dgm:prSet/>
      <dgm:spPr/>
      <dgm:t>
        <a:bodyPr/>
        <a:lstStyle/>
        <a:p>
          <a:endParaRPr lang="en-US"/>
        </a:p>
      </dgm:t>
    </dgm:pt>
    <dgm:pt modelId="{1B361FF4-6A4E-4F2F-B68E-C68AD71B8E45}">
      <dgm:prSet/>
      <dgm:spPr/>
      <dgm:t>
        <a:bodyPr/>
        <a:lstStyle/>
        <a:p>
          <a:r>
            <a:rPr lang="en-US"/>
            <a:t>K-Nearest Neighbour Regression </a:t>
          </a:r>
        </a:p>
      </dgm:t>
    </dgm:pt>
    <dgm:pt modelId="{4FE8B47D-F0D3-4886-934B-D93B5AF2EA84}" type="parTrans" cxnId="{BA2948D6-F4FA-4FA4-B409-71D6C502972B}">
      <dgm:prSet/>
      <dgm:spPr/>
      <dgm:t>
        <a:bodyPr/>
        <a:lstStyle/>
        <a:p>
          <a:endParaRPr lang="en-US"/>
        </a:p>
      </dgm:t>
    </dgm:pt>
    <dgm:pt modelId="{EE321321-8244-4333-A923-FEAF9938DF48}" type="sibTrans" cxnId="{BA2948D6-F4FA-4FA4-B409-71D6C502972B}">
      <dgm:prSet/>
      <dgm:spPr/>
      <dgm:t>
        <a:bodyPr/>
        <a:lstStyle/>
        <a:p>
          <a:endParaRPr lang="en-US"/>
        </a:p>
      </dgm:t>
    </dgm:pt>
    <dgm:pt modelId="{4D778BC3-878B-480C-9B65-62085EB6CAB8}">
      <dgm:prSet/>
      <dgm:spPr/>
      <dgm:t>
        <a:bodyPr/>
        <a:lstStyle/>
        <a:p>
          <a:r>
            <a:rPr lang="en-US"/>
            <a:t>Decision Tree Classifier </a:t>
          </a:r>
        </a:p>
      </dgm:t>
    </dgm:pt>
    <dgm:pt modelId="{F61CD4B8-A4F7-4718-93F0-7F539601F89C}" type="parTrans" cxnId="{5940482C-C3E5-46FE-964E-FBA2AFE6A5B7}">
      <dgm:prSet/>
      <dgm:spPr/>
      <dgm:t>
        <a:bodyPr/>
        <a:lstStyle/>
        <a:p>
          <a:endParaRPr lang="en-US"/>
        </a:p>
      </dgm:t>
    </dgm:pt>
    <dgm:pt modelId="{1EF50E00-4E70-409E-BE4F-082554D9E754}" type="sibTrans" cxnId="{5940482C-C3E5-46FE-964E-FBA2AFE6A5B7}">
      <dgm:prSet/>
      <dgm:spPr/>
      <dgm:t>
        <a:bodyPr/>
        <a:lstStyle/>
        <a:p>
          <a:endParaRPr lang="en-US"/>
        </a:p>
      </dgm:t>
    </dgm:pt>
    <dgm:pt modelId="{F3A98340-7EFE-4E35-9CCA-8D114B563535}">
      <dgm:prSet/>
      <dgm:spPr/>
      <dgm:t>
        <a:bodyPr/>
        <a:lstStyle/>
        <a:p>
          <a:r>
            <a:rPr lang="en-US"/>
            <a:t>Random Forest Classifier </a:t>
          </a:r>
        </a:p>
      </dgm:t>
    </dgm:pt>
    <dgm:pt modelId="{3AF8B0EB-B736-486D-9BCD-FF7168BD931F}" type="parTrans" cxnId="{3BC74691-02D3-4DB4-AB90-7DBF67DA1AAC}">
      <dgm:prSet/>
      <dgm:spPr/>
      <dgm:t>
        <a:bodyPr/>
        <a:lstStyle/>
        <a:p>
          <a:endParaRPr lang="en-US"/>
        </a:p>
      </dgm:t>
    </dgm:pt>
    <dgm:pt modelId="{C1A3CFDA-12D3-4D70-8CDA-4051ED364715}" type="sibTrans" cxnId="{3BC74691-02D3-4DB4-AB90-7DBF67DA1AAC}">
      <dgm:prSet/>
      <dgm:spPr/>
      <dgm:t>
        <a:bodyPr/>
        <a:lstStyle/>
        <a:p>
          <a:endParaRPr lang="en-US"/>
        </a:p>
      </dgm:t>
    </dgm:pt>
    <dgm:pt modelId="{7C10D1A1-4BF2-4EC2-8469-B6579111D7F9}">
      <dgm:prSet/>
      <dgm:spPr/>
      <dgm:t>
        <a:bodyPr/>
        <a:lstStyle/>
        <a:p>
          <a:r>
            <a:rPr lang="en-US"/>
            <a:t>XGBoost Classifier </a:t>
          </a:r>
        </a:p>
      </dgm:t>
    </dgm:pt>
    <dgm:pt modelId="{7FF840B4-DB8D-4EA7-930F-A6EB2EAB3EE0}" type="parTrans" cxnId="{6129EC63-D788-4B09-8A5A-F093A8CE0E67}">
      <dgm:prSet/>
      <dgm:spPr/>
      <dgm:t>
        <a:bodyPr/>
        <a:lstStyle/>
        <a:p>
          <a:endParaRPr lang="en-US"/>
        </a:p>
      </dgm:t>
    </dgm:pt>
    <dgm:pt modelId="{48C1CA1C-596C-4064-B14A-EA9ED9A3F1E0}" type="sibTrans" cxnId="{6129EC63-D788-4B09-8A5A-F093A8CE0E67}">
      <dgm:prSet/>
      <dgm:spPr/>
      <dgm:t>
        <a:bodyPr/>
        <a:lstStyle/>
        <a:p>
          <a:endParaRPr lang="en-US"/>
        </a:p>
      </dgm:t>
    </dgm:pt>
    <dgm:pt modelId="{E5F5A05E-7F7E-4001-98AB-8B6E94119CDD}" type="pres">
      <dgm:prSet presAssocID="{94B1BE65-C67A-4C9B-81BF-5CD6E89200E6}" presName="linear" presStyleCnt="0">
        <dgm:presLayoutVars>
          <dgm:dir/>
          <dgm:animLvl val="lvl"/>
          <dgm:resizeHandles val="exact"/>
        </dgm:presLayoutVars>
      </dgm:prSet>
      <dgm:spPr/>
    </dgm:pt>
    <dgm:pt modelId="{F734FA6E-F310-4D75-8C22-6F74101E14F2}" type="pres">
      <dgm:prSet presAssocID="{2C3B837C-9FE4-451C-AD06-6BBCDD0170F3}" presName="parentLin" presStyleCnt="0"/>
      <dgm:spPr/>
    </dgm:pt>
    <dgm:pt modelId="{27C9D4BD-5817-4C49-90D8-092C9503C4B9}" type="pres">
      <dgm:prSet presAssocID="{2C3B837C-9FE4-451C-AD06-6BBCDD0170F3}" presName="parentLeftMargin" presStyleLbl="node1" presStyleIdx="0" presStyleCnt="5"/>
      <dgm:spPr/>
    </dgm:pt>
    <dgm:pt modelId="{8B3218A6-2A63-42DF-92E8-EC736AD175C3}" type="pres">
      <dgm:prSet presAssocID="{2C3B837C-9FE4-451C-AD06-6BBCDD0170F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6750FAF-CA9E-480F-90F7-3E56466AC1D4}" type="pres">
      <dgm:prSet presAssocID="{2C3B837C-9FE4-451C-AD06-6BBCDD0170F3}" presName="negativeSpace" presStyleCnt="0"/>
      <dgm:spPr/>
    </dgm:pt>
    <dgm:pt modelId="{5EF3AFD9-459B-433C-974E-09CDCD1F9654}" type="pres">
      <dgm:prSet presAssocID="{2C3B837C-9FE4-451C-AD06-6BBCDD0170F3}" presName="childText" presStyleLbl="conFgAcc1" presStyleIdx="0" presStyleCnt="5">
        <dgm:presLayoutVars>
          <dgm:bulletEnabled val="1"/>
        </dgm:presLayoutVars>
      </dgm:prSet>
      <dgm:spPr/>
    </dgm:pt>
    <dgm:pt modelId="{A8880A8E-21BB-4513-84E9-BFBD7C4CBEE8}" type="pres">
      <dgm:prSet presAssocID="{9173780D-B733-4ADD-AA13-2D097E2B2060}" presName="spaceBetweenRectangles" presStyleCnt="0"/>
      <dgm:spPr/>
    </dgm:pt>
    <dgm:pt modelId="{BAB3E550-1396-40F8-BD72-E6C00A3F2465}" type="pres">
      <dgm:prSet presAssocID="{1B361FF4-6A4E-4F2F-B68E-C68AD71B8E45}" presName="parentLin" presStyleCnt="0"/>
      <dgm:spPr/>
    </dgm:pt>
    <dgm:pt modelId="{C9656051-1A9C-4127-930B-C3BA3175E358}" type="pres">
      <dgm:prSet presAssocID="{1B361FF4-6A4E-4F2F-B68E-C68AD71B8E45}" presName="parentLeftMargin" presStyleLbl="node1" presStyleIdx="0" presStyleCnt="5"/>
      <dgm:spPr/>
    </dgm:pt>
    <dgm:pt modelId="{12AFE301-2ABC-4A45-BFE2-8BFB0E558B44}" type="pres">
      <dgm:prSet presAssocID="{1B361FF4-6A4E-4F2F-B68E-C68AD71B8E4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280BA9D-0D26-4DC1-9A8F-DFB8B5112B6B}" type="pres">
      <dgm:prSet presAssocID="{1B361FF4-6A4E-4F2F-B68E-C68AD71B8E45}" presName="negativeSpace" presStyleCnt="0"/>
      <dgm:spPr/>
    </dgm:pt>
    <dgm:pt modelId="{587EB343-D025-4D0E-A6A6-5A53B7B0065C}" type="pres">
      <dgm:prSet presAssocID="{1B361FF4-6A4E-4F2F-B68E-C68AD71B8E45}" presName="childText" presStyleLbl="conFgAcc1" presStyleIdx="1" presStyleCnt="5">
        <dgm:presLayoutVars>
          <dgm:bulletEnabled val="1"/>
        </dgm:presLayoutVars>
      </dgm:prSet>
      <dgm:spPr/>
    </dgm:pt>
    <dgm:pt modelId="{400D3CAA-54F8-49AF-801D-D8E29FB63C2A}" type="pres">
      <dgm:prSet presAssocID="{EE321321-8244-4333-A923-FEAF9938DF48}" presName="spaceBetweenRectangles" presStyleCnt="0"/>
      <dgm:spPr/>
    </dgm:pt>
    <dgm:pt modelId="{AB5ADF1A-AC70-4B58-B739-D8A7B8F5E0CB}" type="pres">
      <dgm:prSet presAssocID="{4D778BC3-878B-480C-9B65-62085EB6CAB8}" presName="parentLin" presStyleCnt="0"/>
      <dgm:spPr/>
    </dgm:pt>
    <dgm:pt modelId="{53A8BC1A-BB89-43D7-A216-7CC7280B4BB0}" type="pres">
      <dgm:prSet presAssocID="{4D778BC3-878B-480C-9B65-62085EB6CAB8}" presName="parentLeftMargin" presStyleLbl="node1" presStyleIdx="1" presStyleCnt="5"/>
      <dgm:spPr/>
    </dgm:pt>
    <dgm:pt modelId="{35858D06-97F3-4491-9215-963A82531C54}" type="pres">
      <dgm:prSet presAssocID="{4D778BC3-878B-480C-9B65-62085EB6CAB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4589A20-A5D6-43CF-BAD5-B0826B06A76C}" type="pres">
      <dgm:prSet presAssocID="{4D778BC3-878B-480C-9B65-62085EB6CAB8}" presName="negativeSpace" presStyleCnt="0"/>
      <dgm:spPr/>
    </dgm:pt>
    <dgm:pt modelId="{B5E1194B-E0F4-4ADE-AB6B-42EA124B177A}" type="pres">
      <dgm:prSet presAssocID="{4D778BC3-878B-480C-9B65-62085EB6CAB8}" presName="childText" presStyleLbl="conFgAcc1" presStyleIdx="2" presStyleCnt="5">
        <dgm:presLayoutVars>
          <dgm:bulletEnabled val="1"/>
        </dgm:presLayoutVars>
      </dgm:prSet>
      <dgm:spPr/>
    </dgm:pt>
    <dgm:pt modelId="{13390592-B853-4CF5-935B-E5A62B07932A}" type="pres">
      <dgm:prSet presAssocID="{1EF50E00-4E70-409E-BE4F-082554D9E754}" presName="spaceBetweenRectangles" presStyleCnt="0"/>
      <dgm:spPr/>
    </dgm:pt>
    <dgm:pt modelId="{8B83E43E-1010-4A63-9F00-5924726BDBB2}" type="pres">
      <dgm:prSet presAssocID="{F3A98340-7EFE-4E35-9CCA-8D114B563535}" presName="parentLin" presStyleCnt="0"/>
      <dgm:spPr/>
    </dgm:pt>
    <dgm:pt modelId="{E2E4BE18-1DEA-4BE3-95E1-0368D874DA7F}" type="pres">
      <dgm:prSet presAssocID="{F3A98340-7EFE-4E35-9CCA-8D114B563535}" presName="parentLeftMargin" presStyleLbl="node1" presStyleIdx="2" presStyleCnt="5"/>
      <dgm:spPr/>
    </dgm:pt>
    <dgm:pt modelId="{94E8E7EF-49E4-4F1A-A2FA-722B00D445AE}" type="pres">
      <dgm:prSet presAssocID="{F3A98340-7EFE-4E35-9CCA-8D114B56353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9F16D1B-BB07-4B02-9D6C-93E65727B1D6}" type="pres">
      <dgm:prSet presAssocID="{F3A98340-7EFE-4E35-9CCA-8D114B563535}" presName="negativeSpace" presStyleCnt="0"/>
      <dgm:spPr/>
    </dgm:pt>
    <dgm:pt modelId="{469D44E1-5D79-4C7D-9654-C017BBC81529}" type="pres">
      <dgm:prSet presAssocID="{F3A98340-7EFE-4E35-9CCA-8D114B563535}" presName="childText" presStyleLbl="conFgAcc1" presStyleIdx="3" presStyleCnt="5">
        <dgm:presLayoutVars>
          <dgm:bulletEnabled val="1"/>
        </dgm:presLayoutVars>
      </dgm:prSet>
      <dgm:spPr/>
    </dgm:pt>
    <dgm:pt modelId="{4AD80C67-65D0-4FBB-9373-A0D692F1AA7E}" type="pres">
      <dgm:prSet presAssocID="{C1A3CFDA-12D3-4D70-8CDA-4051ED364715}" presName="spaceBetweenRectangles" presStyleCnt="0"/>
      <dgm:spPr/>
    </dgm:pt>
    <dgm:pt modelId="{712C2A47-519E-4787-A236-DE2ED4E43D09}" type="pres">
      <dgm:prSet presAssocID="{7C10D1A1-4BF2-4EC2-8469-B6579111D7F9}" presName="parentLin" presStyleCnt="0"/>
      <dgm:spPr/>
    </dgm:pt>
    <dgm:pt modelId="{70C53CCE-F3AE-49AD-9209-3F894C9550C5}" type="pres">
      <dgm:prSet presAssocID="{7C10D1A1-4BF2-4EC2-8469-B6579111D7F9}" presName="parentLeftMargin" presStyleLbl="node1" presStyleIdx="3" presStyleCnt="5"/>
      <dgm:spPr/>
    </dgm:pt>
    <dgm:pt modelId="{B307D419-EA48-437F-8C5F-E172E3800F13}" type="pres">
      <dgm:prSet presAssocID="{7C10D1A1-4BF2-4EC2-8469-B6579111D7F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E3BA1F6-6A46-48B3-8D68-E2A35379626E}" type="pres">
      <dgm:prSet presAssocID="{7C10D1A1-4BF2-4EC2-8469-B6579111D7F9}" presName="negativeSpace" presStyleCnt="0"/>
      <dgm:spPr/>
    </dgm:pt>
    <dgm:pt modelId="{BDF4D60D-9E56-4C14-B6C7-D2CCDFE08E1A}" type="pres">
      <dgm:prSet presAssocID="{7C10D1A1-4BF2-4EC2-8469-B6579111D7F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009071B-9F03-4EC7-B715-682B72E523E1}" type="presOf" srcId="{4D778BC3-878B-480C-9B65-62085EB6CAB8}" destId="{53A8BC1A-BB89-43D7-A216-7CC7280B4BB0}" srcOrd="0" destOrd="0" presId="urn:microsoft.com/office/officeart/2005/8/layout/list1"/>
    <dgm:cxn modelId="{5940482C-C3E5-46FE-964E-FBA2AFE6A5B7}" srcId="{94B1BE65-C67A-4C9B-81BF-5CD6E89200E6}" destId="{4D778BC3-878B-480C-9B65-62085EB6CAB8}" srcOrd="2" destOrd="0" parTransId="{F61CD4B8-A4F7-4718-93F0-7F539601F89C}" sibTransId="{1EF50E00-4E70-409E-BE4F-082554D9E754}"/>
    <dgm:cxn modelId="{0F8BA235-B4CC-4B65-9F02-346BF9ECACEF}" type="presOf" srcId="{2C3B837C-9FE4-451C-AD06-6BBCDD0170F3}" destId="{8B3218A6-2A63-42DF-92E8-EC736AD175C3}" srcOrd="1" destOrd="0" presId="urn:microsoft.com/office/officeart/2005/8/layout/list1"/>
    <dgm:cxn modelId="{EB41143A-D414-4923-9B51-B0EC4BEB87F9}" type="presOf" srcId="{4D778BC3-878B-480C-9B65-62085EB6CAB8}" destId="{35858D06-97F3-4491-9215-963A82531C54}" srcOrd="1" destOrd="0" presId="urn:microsoft.com/office/officeart/2005/8/layout/list1"/>
    <dgm:cxn modelId="{3B17083F-A03F-4C34-85EC-F355C51A8A81}" type="presOf" srcId="{F3A98340-7EFE-4E35-9CCA-8D114B563535}" destId="{E2E4BE18-1DEA-4BE3-95E1-0368D874DA7F}" srcOrd="0" destOrd="0" presId="urn:microsoft.com/office/officeart/2005/8/layout/list1"/>
    <dgm:cxn modelId="{6129EC63-D788-4B09-8A5A-F093A8CE0E67}" srcId="{94B1BE65-C67A-4C9B-81BF-5CD6E89200E6}" destId="{7C10D1A1-4BF2-4EC2-8469-B6579111D7F9}" srcOrd="4" destOrd="0" parTransId="{7FF840B4-DB8D-4EA7-930F-A6EB2EAB3EE0}" sibTransId="{48C1CA1C-596C-4064-B14A-EA9ED9A3F1E0}"/>
    <dgm:cxn modelId="{64AB6350-23EC-40AA-B53C-CC2D4F7B7E62}" type="presOf" srcId="{1B361FF4-6A4E-4F2F-B68E-C68AD71B8E45}" destId="{C9656051-1A9C-4127-930B-C3BA3175E358}" srcOrd="0" destOrd="0" presId="urn:microsoft.com/office/officeart/2005/8/layout/list1"/>
    <dgm:cxn modelId="{C4DD7675-FED5-47F0-8DC5-1AC82E71048B}" type="presOf" srcId="{1B361FF4-6A4E-4F2F-B68E-C68AD71B8E45}" destId="{12AFE301-2ABC-4A45-BFE2-8BFB0E558B44}" srcOrd="1" destOrd="0" presId="urn:microsoft.com/office/officeart/2005/8/layout/list1"/>
    <dgm:cxn modelId="{7092B281-7E97-414B-8FA4-BC3A05388CCF}" srcId="{94B1BE65-C67A-4C9B-81BF-5CD6E89200E6}" destId="{2C3B837C-9FE4-451C-AD06-6BBCDD0170F3}" srcOrd="0" destOrd="0" parTransId="{ACCBD47A-BB3D-4FDB-9309-053D182C0963}" sibTransId="{9173780D-B733-4ADD-AA13-2D097E2B2060}"/>
    <dgm:cxn modelId="{3BC74691-02D3-4DB4-AB90-7DBF67DA1AAC}" srcId="{94B1BE65-C67A-4C9B-81BF-5CD6E89200E6}" destId="{F3A98340-7EFE-4E35-9CCA-8D114B563535}" srcOrd="3" destOrd="0" parTransId="{3AF8B0EB-B736-486D-9BCD-FF7168BD931F}" sibTransId="{C1A3CFDA-12D3-4D70-8CDA-4051ED364715}"/>
    <dgm:cxn modelId="{78C69791-18B2-4243-8FE4-EE3C11AE27D7}" type="presOf" srcId="{94B1BE65-C67A-4C9B-81BF-5CD6E89200E6}" destId="{E5F5A05E-7F7E-4001-98AB-8B6E94119CDD}" srcOrd="0" destOrd="0" presId="urn:microsoft.com/office/officeart/2005/8/layout/list1"/>
    <dgm:cxn modelId="{7C1D95AC-3EBA-4A8B-A892-A4A3B6CA09F9}" type="presOf" srcId="{7C10D1A1-4BF2-4EC2-8469-B6579111D7F9}" destId="{B307D419-EA48-437F-8C5F-E172E3800F13}" srcOrd="1" destOrd="0" presId="urn:microsoft.com/office/officeart/2005/8/layout/list1"/>
    <dgm:cxn modelId="{01FFD3CC-D1A4-4589-8A92-26DCCFE8C88A}" type="presOf" srcId="{F3A98340-7EFE-4E35-9CCA-8D114B563535}" destId="{94E8E7EF-49E4-4F1A-A2FA-722B00D445AE}" srcOrd="1" destOrd="0" presId="urn:microsoft.com/office/officeart/2005/8/layout/list1"/>
    <dgm:cxn modelId="{BA2948D6-F4FA-4FA4-B409-71D6C502972B}" srcId="{94B1BE65-C67A-4C9B-81BF-5CD6E89200E6}" destId="{1B361FF4-6A4E-4F2F-B68E-C68AD71B8E45}" srcOrd="1" destOrd="0" parTransId="{4FE8B47D-F0D3-4886-934B-D93B5AF2EA84}" sibTransId="{EE321321-8244-4333-A923-FEAF9938DF48}"/>
    <dgm:cxn modelId="{8FCD88EE-F56C-4C44-BFD3-EEA6428FD4AD}" type="presOf" srcId="{7C10D1A1-4BF2-4EC2-8469-B6579111D7F9}" destId="{70C53CCE-F3AE-49AD-9209-3F894C9550C5}" srcOrd="0" destOrd="0" presId="urn:microsoft.com/office/officeart/2005/8/layout/list1"/>
    <dgm:cxn modelId="{02FEEEFF-D492-4091-8B0B-60A02C6C8AC8}" type="presOf" srcId="{2C3B837C-9FE4-451C-AD06-6BBCDD0170F3}" destId="{27C9D4BD-5817-4C49-90D8-092C9503C4B9}" srcOrd="0" destOrd="0" presId="urn:microsoft.com/office/officeart/2005/8/layout/list1"/>
    <dgm:cxn modelId="{F281DB42-2F1F-46FA-ADCE-A1FC70500209}" type="presParOf" srcId="{E5F5A05E-7F7E-4001-98AB-8B6E94119CDD}" destId="{F734FA6E-F310-4D75-8C22-6F74101E14F2}" srcOrd="0" destOrd="0" presId="urn:microsoft.com/office/officeart/2005/8/layout/list1"/>
    <dgm:cxn modelId="{F7509637-8E83-47EE-9567-9811FF1C358C}" type="presParOf" srcId="{F734FA6E-F310-4D75-8C22-6F74101E14F2}" destId="{27C9D4BD-5817-4C49-90D8-092C9503C4B9}" srcOrd="0" destOrd="0" presId="urn:microsoft.com/office/officeart/2005/8/layout/list1"/>
    <dgm:cxn modelId="{345CDFF9-AF01-40A9-865F-C1410A9AB13D}" type="presParOf" srcId="{F734FA6E-F310-4D75-8C22-6F74101E14F2}" destId="{8B3218A6-2A63-42DF-92E8-EC736AD175C3}" srcOrd="1" destOrd="0" presId="urn:microsoft.com/office/officeart/2005/8/layout/list1"/>
    <dgm:cxn modelId="{D37D91F8-9067-422B-A9EA-1189A0A6BC24}" type="presParOf" srcId="{E5F5A05E-7F7E-4001-98AB-8B6E94119CDD}" destId="{66750FAF-CA9E-480F-90F7-3E56466AC1D4}" srcOrd="1" destOrd="0" presId="urn:microsoft.com/office/officeart/2005/8/layout/list1"/>
    <dgm:cxn modelId="{40B292B1-02EA-4F8A-9E3A-F48E4988477E}" type="presParOf" srcId="{E5F5A05E-7F7E-4001-98AB-8B6E94119CDD}" destId="{5EF3AFD9-459B-433C-974E-09CDCD1F9654}" srcOrd="2" destOrd="0" presId="urn:microsoft.com/office/officeart/2005/8/layout/list1"/>
    <dgm:cxn modelId="{F7E4C6A5-892C-436B-BD46-9DDD128F8767}" type="presParOf" srcId="{E5F5A05E-7F7E-4001-98AB-8B6E94119CDD}" destId="{A8880A8E-21BB-4513-84E9-BFBD7C4CBEE8}" srcOrd="3" destOrd="0" presId="urn:microsoft.com/office/officeart/2005/8/layout/list1"/>
    <dgm:cxn modelId="{571C5FDB-FD49-4EF3-B242-864FC2183902}" type="presParOf" srcId="{E5F5A05E-7F7E-4001-98AB-8B6E94119CDD}" destId="{BAB3E550-1396-40F8-BD72-E6C00A3F2465}" srcOrd="4" destOrd="0" presId="urn:microsoft.com/office/officeart/2005/8/layout/list1"/>
    <dgm:cxn modelId="{9E875BE6-6E4D-483B-B6C4-33E1513D78E9}" type="presParOf" srcId="{BAB3E550-1396-40F8-BD72-E6C00A3F2465}" destId="{C9656051-1A9C-4127-930B-C3BA3175E358}" srcOrd="0" destOrd="0" presId="urn:microsoft.com/office/officeart/2005/8/layout/list1"/>
    <dgm:cxn modelId="{9854F083-4E7F-4148-91D8-D1F8DE9C18A5}" type="presParOf" srcId="{BAB3E550-1396-40F8-BD72-E6C00A3F2465}" destId="{12AFE301-2ABC-4A45-BFE2-8BFB0E558B44}" srcOrd="1" destOrd="0" presId="urn:microsoft.com/office/officeart/2005/8/layout/list1"/>
    <dgm:cxn modelId="{4E1923F7-6736-441A-B50D-A9025F861F7A}" type="presParOf" srcId="{E5F5A05E-7F7E-4001-98AB-8B6E94119CDD}" destId="{C280BA9D-0D26-4DC1-9A8F-DFB8B5112B6B}" srcOrd="5" destOrd="0" presId="urn:microsoft.com/office/officeart/2005/8/layout/list1"/>
    <dgm:cxn modelId="{EC8FBF0D-94F2-4C88-A3FA-1D6138D3EE7E}" type="presParOf" srcId="{E5F5A05E-7F7E-4001-98AB-8B6E94119CDD}" destId="{587EB343-D025-4D0E-A6A6-5A53B7B0065C}" srcOrd="6" destOrd="0" presId="urn:microsoft.com/office/officeart/2005/8/layout/list1"/>
    <dgm:cxn modelId="{AA247C0F-6165-400D-A25D-71F75365B66E}" type="presParOf" srcId="{E5F5A05E-7F7E-4001-98AB-8B6E94119CDD}" destId="{400D3CAA-54F8-49AF-801D-D8E29FB63C2A}" srcOrd="7" destOrd="0" presId="urn:microsoft.com/office/officeart/2005/8/layout/list1"/>
    <dgm:cxn modelId="{197E2AD9-9466-4589-9980-66D670D9D836}" type="presParOf" srcId="{E5F5A05E-7F7E-4001-98AB-8B6E94119CDD}" destId="{AB5ADF1A-AC70-4B58-B739-D8A7B8F5E0CB}" srcOrd="8" destOrd="0" presId="urn:microsoft.com/office/officeart/2005/8/layout/list1"/>
    <dgm:cxn modelId="{1F9EDAA9-4C88-495C-8F17-5365A139471C}" type="presParOf" srcId="{AB5ADF1A-AC70-4B58-B739-D8A7B8F5E0CB}" destId="{53A8BC1A-BB89-43D7-A216-7CC7280B4BB0}" srcOrd="0" destOrd="0" presId="urn:microsoft.com/office/officeart/2005/8/layout/list1"/>
    <dgm:cxn modelId="{7A24989F-8A60-49ED-AC56-077FBF1E355A}" type="presParOf" srcId="{AB5ADF1A-AC70-4B58-B739-D8A7B8F5E0CB}" destId="{35858D06-97F3-4491-9215-963A82531C54}" srcOrd="1" destOrd="0" presId="urn:microsoft.com/office/officeart/2005/8/layout/list1"/>
    <dgm:cxn modelId="{77013D7E-8FA5-4BB9-ACD3-E27709423F07}" type="presParOf" srcId="{E5F5A05E-7F7E-4001-98AB-8B6E94119CDD}" destId="{84589A20-A5D6-43CF-BAD5-B0826B06A76C}" srcOrd="9" destOrd="0" presId="urn:microsoft.com/office/officeart/2005/8/layout/list1"/>
    <dgm:cxn modelId="{E7E65E6C-133D-4FC3-9BD6-2F10A24CC628}" type="presParOf" srcId="{E5F5A05E-7F7E-4001-98AB-8B6E94119CDD}" destId="{B5E1194B-E0F4-4ADE-AB6B-42EA124B177A}" srcOrd="10" destOrd="0" presId="urn:microsoft.com/office/officeart/2005/8/layout/list1"/>
    <dgm:cxn modelId="{A75EA5F2-9F4D-4FB4-853D-4ACAC4C02667}" type="presParOf" srcId="{E5F5A05E-7F7E-4001-98AB-8B6E94119CDD}" destId="{13390592-B853-4CF5-935B-E5A62B07932A}" srcOrd="11" destOrd="0" presId="urn:microsoft.com/office/officeart/2005/8/layout/list1"/>
    <dgm:cxn modelId="{0801B9EB-18C4-44D6-AD4F-82EED2269A89}" type="presParOf" srcId="{E5F5A05E-7F7E-4001-98AB-8B6E94119CDD}" destId="{8B83E43E-1010-4A63-9F00-5924726BDBB2}" srcOrd="12" destOrd="0" presId="urn:microsoft.com/office/officeart/2005/8/layout/list1"/>
    <dgm:cxn modelId="{178A701E-A72A-4BFE-9ABF-1EDEBDD69760}" type="presParOf" srcId="{8B83E43E-1010-4A63-9F00-5924726BDBB2}" destId="{E2E4BE18-1DEA-4BE3-95E1-0368D874DA7F}" srcOrd="0" destOrd="0" presId="urn:microsoft.com/office/officeart/2005/8/layout/list1"/>
    <dgm:cxn modelId="{DA0DDD34-DA96-4E04-AC2A-AA6157652C10}" type="presParOf" srcId="{8B83E43E-1010-4A63-9F00-5924726BDBB2}" destId="{94E8E7EF-49E4-4F1A-A2FA-722B00D445AE}" srcOrd="1" destOrd="0" presId="urn:microsoft.com/office/officeart/2005/8/layout/list1"/>
    <dgm:cxn modelId="{73E3E2BB-CA0C-4772-A8DA-72423538EAE4}" type="presParOf" srcId="{E5F5A05E-7F7E-4001-98AB-8B6E94119CDD}" destId="{89F16D1B-BB07-4B02-9D6C-93E65727B1D6}" srcOrd="13" destOrd="0" presId="urn:microsoft.com/office/officeart/2005/8/layout/list1"/>
    <dgm:cxn modelId="{13D95406-7BEA-4819-9498-E56F91AF3D2C}" type="presParOf" srcId="{E5F5A05E-7F7E-4001-98AB-8B6E94119CDD}" destId="{469D44E1-5D79-4C7D-9654-C017BBC81529}" srcOrd="14" destOrd="0" presId="urn:microsoft.com/office/officeart/2005/8/layout/list1"/>
    <dgm:cxn modelId="{FE518F18-988D-44EE-8DA1-88CDD5713C7E}" type="presParOf" srcId="{E5F5A05E-7F7E-4001-98AB-8B6E94119CDD}" destId="{4AD80C67-65D0-4FBB-9373-A0D692F1AA7E}" srcOrd="15" destOrd="0" presId="urn:microsoft.com/office/officeart/2005/8/layout/list1"/>
    <dgm:cxn modelId="{14092249-5440-4C27-ABFB-376E798C5604}" type="presParOf" srcId="{E5F5A05E-7F7E-4001-98AB-8B6E94119CDD}" destId="{712C2A47-519E-4787-A236-DE2ED4E43D09}" srcOrd="16" destOrd="0" presId="urn:microsoft.com/office/officeart/2005/8/layout/list1"/>
    <dgm:cxn modelId="{69032C2F-2037-4936-AB12-21C69F73A6D6}" type="presParOf" srcId="{712C2A47-519E-4787-A236-DE2ED4E43D09}" destId="{70C53CCE-F3AE-49AD-9209-3F894C9550C5}" srcOrd="0" destOrd="0" presId="urn:microsoft.com/office/officeart/2005/8/layout/list1"/>
    <dgm:cxn modelId="{C75C140A-6286-495B-942C-D0CC8BE1C330}" type="presParOf" srcId="{712C2A47-519E-4787-A236-DE2ED4E43D09}" destId="{B307D419-EA48-437F-8C5F-E172E3800F13}" srcOrd="1" destOrd="0" presId="urn:microsoft.com/office/officeart/2005/8/layout/list1"/>
    <dgm:cxn modelId="{A2D03F25-D2F8-49B4-A077-3338741A2948}" type="presParOf" srcId="{E5F5A05E-7F7E-4001-98AB-8B6E94119CDD}" destId="{4E3BA1F6-6A46-48B3-8D68-E2A35379626E}" srcOrd="17" destOrd="0" presId="urn:microsoft.com/office/officeart/2005/8/layout/list1"/>
    <dgm:cxn modelId="{DFCACA20-1E2F-4DDC-ABF8-FD8609C0B2AE}" type="presParOf" srcId="{E5F5A05E-7F7E-4001-98AB-8B6E94119CDD}" destId="{BDF4D60D-9E56-4C14-B6C7-D2CCDFE08E1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D4A40A-C926-4E6D-A31E-2857FFFB1B0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25DC36-CA62-4DDD-8CC3-66314D6F0F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we predict water potability?</a:t>
          </a:r>
        </a:p>
      </dgm:t>
    </dgm:pt>
    <dgm:pt modelId="{37FE0860-E8EC-4A8D-9093-312E8D1A764E}" type="parTrans" cxnId="{04CE75D2-1745-42A7-9396-B89FD087D997}">
      <dgm:prSet/>
      <dgm:spPr/>
      <dgm:t>
        <a:bodyPr/>
        <a:lstStyle/>
        <a:p>
          <a:endParaRPr lang="en-US"/>
        </a:p>
      </dgm:t>
    </dgm:pt>
    <dgm:pt modelId="{B51FA20B-8369-4AEB-BA5A-4FADDB72A928}" type="sibTrans" cxnId="{04CE75D2-1745-42A7-9396-B89FD087D997}">
      <dgm:prSet/>
      <dgm:spPr/>
      <dgm:t>
        <a:bodyPr/>
        <a:lstStyle/>
        <a:p>
          <a:endParaRPr lang="en-US"/>
        </a:p>
      </dgm:t>
    </dgm:pt>
    <dgm:pt modelId="{981CD1E9-87E8-4872-8902-394947D58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machine learning algorithms can yield the most efficient and accurate results?</a:t>
          </a:r>
        </a:p>
      </dgm:t>
    </dgm:pt>
    <dgm:pt modelId="{ABCF2682-B90B-4885-A064-9AAEAD8B2490}" type="parTrans" cxnId="{85C1D8E4-7397-479B-AE0F-4DAD7CC19C14}">
      <dgm:prSet/>
      <dgm:spPr/>
      <dgm:t>
        <a:bodyPr/>
        <a:lstStyle/>
        <a:p>
          <a:endParaRPr lang="en-US"/>
        </a:p>
      </dgm:t>
    </dgm:pt>
    <dgm:pt modelId="{867EC433-6709-4A12-A035-8CD08DE9CCDD}" type="sibTrans" cxnId="{85C1D8E4-7397-479B-AE0F-4DAD7CC19C14}">
      <dgm:prSet/>
      <dgm:spPr/>
      <dgm:t>
        <a:bodyPr/>
        <a:lstStyle/>
        <a:p>
          <a:endParaRPr lang="en-US"/>
        </a:p>
      </dgm:t>
    </dgm:pt>
    <dgm:pt modelId="{E81DED9A-593E-4F87-B3DB-5E2140CD1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 the parameters within the ML algorithms be tuned to yield the best results?</a:t>
          </a:r>
        </a:p>
      </dgm:t>
    </dgm:pt>
    <dgm:pt modelId="{8C0B118C-7B2B-4822-B09A-F81BE09AC22D}" type="parTrans" cxnId="{C9776EBE-A478-496E-8F75-48A8CC79B31B}">
      <dgm:prSet/>
      <dgm:spPr/>
      <dgm:t>
        <a:bodyPr/>
        <a:lstStyle/>
        <a:p>
          <a:endParaRPr lang="en-US"/>
        </a:p>
      </dgm:t>
    </dgm:pt>
    <dgm:pt modelId="{C1251A67-3E58-4420-8883-90EEA739AC39}" type="sibTrans" cxnId="{C9776EBE-A478-496E-8F75-48A8CC79B31B}">
      <dgm:prSet/>
      <dgm:spPr/>
      <dgm:t>
        <a:bodyPr/>
        <a:lstStyle/>
        <a:p>
          <a:endParaRPr lang="en-US"/>
        </a:p>
      </dgm:t>
    </dgm:pt>
    <dgm:pt modelId="{DB230A2E-1A7D-4AB4-9BC8-039DB43B82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Are the parameters within the dataset affective in water quality prediction?</a:t>
          </a:r>
        </a:p>
      </dgm:t>
    </dgm:pt>
    <dgm:pt modelId="{B5A2706D-2E4C-49B4-81EE-33AA0A22C766}" type="parTrans" cxnId="{F5D5F0E9-60CC-4EE9-B1F0-CB4F0D8B1F43}">
      <dgm:prSet/>
      <dgm:spPr/>
      <dgm:t>
        <a:bodyPr/>
        <a:lstStyle/>
        <a:p>
          <a:endParaRPr lang="en-US"/>
        </a:p>
      </dgm:t>
    </dgm:pt>
    <dgm:pt modelId="{35828D08-7818-42EE-ABFC-79852E829403}" type="sibTrans" cxnId="{F5D5F0E9-60CC-4EE9-B1F0-CB4F0D8B1F43}">
      <dgm:prSet/>
      <dgm:spPr/>
      <dgm:t>
        <a:bodyPr/>
        <a:lstStyle/>
        <a:p>
          <a:endParaRPr lang="en-US"/>
        </a:p>
      </dgm:t>
    </dgm:pt>
    <dgm:pt modelId="{EB2556C3-B24E-4F94-815C-E55C609BCB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Should there be other parameters to consider?</a:t>
          </a:r>
        </a:p>
      </dgm:t>
    </dgm:pt>
    <dgm:pt modelId="{86249841-4565-415D-89A0-1C0D01702074}" type="parTrans" cxnId="{05675A1F-214E-4623-ADEC-9CC92925415A}">
      <dgm:prSet/>
      <dgm:spPr/>
      <dgm:t>
        <a:bodyPr/>
        <a:lstStyle/>
        <a:p>
          <a:endParaRPr lang="en-US"/>
        </a:p>
      </dgm:t>
    </dgm:pt>
    <dgm:pt modelId="{CEF13BBB-184A-4658-8D15-DCBBE661D48E}" type="sibTrans" cxnId="{05675A1F-214E-4623-ADEC-9CC92925415A}">
      <dgm:prSet/>
      <dgm:spPr/>
      <dgm:t>
        <a:bodyPr/>
        <a:lstStyle/>
        <a:p>
          <a:endParaRPr lang="en-US"/>
        </a:p>
      </dgm:t>
    </dgm:pt>
    <dgm:pt modelId="{BDD393D8-17E0-437E-80F5-649AFB4457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confident are we in our findings?</a:t>
          </a:r>
        </a:p>
      </dgm:t>
    </dgm:pt>
    <dgm:pt modelId="{A9DF5DC2-6B8B-4AB7-8555-D4F185AB1639}" type="parTrans" cxnId="{48D64DA8-1298-4054-9C48-C3CA6E6DD18F}">
      <dgm:prSet/>
      <dgm:spPr/>
      <dgm:t>
        <a:bodyPr/>
        <a:lstStyle/>
        <a:p>
          <a:endParaRPr lang="en-US"/>
        </a:p>
      </dgm:t>
    </dgm:pt>
    <dgm:pt modelId="{F65985CF-9A56-42D3-BFD7-C4E02492117A}" type="sibTrans" cxnId="{48D64DA8-1298-4054-9C48-C3CA6E6DD18F}">
      <dgm:prSet/>
      <dgm:spPr/>
      <dgm:t>
        <a:bodyPr/>
        <a:lstStyle/>
        <a:p>
          <a:endParaRPr lang="en-US"/>
        </a:p>
      </dgm:t>
    </dgm:pt>
    <dgm:pt modelId="{BC9B4208-6F6A-460E-9E52-D982ED688C88}" type="pres">
      <dgm:prSet presAssocID="{F4D4A40A-C926-4E6D-A31E-2857FFFB1B0F}" presName="root" presStyleCnt="0">
        <dgm:presLayoutVars>
          <dgm:dir/>
          <dgm:resizeHandles val="exact"/>
        </dgm:presLayoutVars>
      </dgm:prSet>
      <dgm:spPr/>
    </dgm:pt>
    <dgm:pt modelId="{15F13611-5A9E-49F4-9CCE-304D2C688923}" type="pres">
      <dgm:prSet presAssocID="{0B25DC36-CA62-4DDD-8CC3-66314D6F0F98}" presName="compNode" presStyleCnt="0"/>
      <dgm:spPr/>
    </dgm:pt>
    <dgm:pt modelId="{9F625A47-33AD-496C-A2FA-D18988ACF4E7}" type="pres">
      <dgm:prSet presAssocID="{0B25DC36-CA62-4DDD-8CC3-66314D6F0F98}" presName="bgRect" presStyleLbl="bgShp" presStyleIdx="0" presStyleCnt="6"/>
      <dgm:spPr/>
    </dgm:pt>
    <dgm:pt modelId="{2D6FA00B-C509-4103-A121-88096FFFDDD2}" type="pres">
      <dgm:prSet presAssocID="{0B25DC36-CA62-4DDD-8CC3-66314D6F0F9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ing pot"/>
        </a:ext>
      </dgm:extLst>
    </dgm:pt>
    <dgm:pt modelId="{440EA7AB-4851-4347-B73B-B647D7D08BE8}" type="pres">
      <dgm:prSet presAssocID="{0B25DC36-CA62-4DDD-8CC3-66314D6F0F98}" presName="spaceRect" presStyleCnt="0"/>
      <dgm:spPr/>
    </dgm:pt>
    <dgm:pt modelId="{2F8DB685-5FBB-4823-8C07-DD08E7B1FD2E}" type="pres">
      <dgm:prSet presAssocID="{0B25DC36-CA62-4DDD-8CC3-66314D6F0F98}" presName="parTx" presStyleLbl="revTx" presStyleIdx="0" presStyleCnt="6">
        <dgm:presLayoutVars>
          <dgm:chMax val="0"/>
          <dgm:chPref val="0"/>
        </dgm:presLayoutVars>
      </dgm:prSet>
      <dgm:spPr/>
    </dgm:pt>
    <dgm:pt modelId="{67BDC60B-560F-40A2-B5E7-FD5904AAA360}" type="pres">
      <dgm:prSet presAssocID="{B51FA20B-8369-4AEB-BA5A-4FADDB72A928}" presName="sibTrans" presStyleCnt="0"/>
      <dgm:spPr/>
    </dgm:pt>
    <dgm:pt modelId="{7240C744-FAD3-47C2-800A-A88C083BD779}" type="pres">
      <dgm:prSet presAssocID="{981CD1E9-87E8-4872-8902-394947D58226}" presName="compNode" presStyleCnt="0"/>
      <dgm:spPr/>
    </dgm:pt>
    <dgm:pt modelId="{FD1EC5DE-594D-401A-BB73-BB535A39D2EB}" type="pres">
      <dgm:prSet presAssocID="{981CD1E9-87E8-4872-8902-394947D58226}" presName="bgRect" presStyleLbl="bgShp" presStyleIdx="1" presStyleCnt="6"/>
      <dgm:spPr/>
    </dgm:pt>
    <dgm:pt modelId="{6653A8B6-C508-453A-BD23-6D8FA5CC7F79}" type="pres">
      <dgm:prSet presAssocID="{981CD1E9-87E8-4872-8902-394947D5822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F528172-D4CD-4C78-8915-B9BB415BD2E6}" type="pres">
      <dgm:prSet presAssocID="{981CD1E9-87E8-4872-8902-394947D58226}" presName="spaceRect" presStyleCnt="0"/>
      <dgm:spPr/>
    </dgm:pt>
    <dgm:pt modelId="{9D7E0B45-6DF1-4313-A3B0-C80E02E68F0E}" type="pres">
      <dgm:prSet presAssocID="{981CD1E9-87E8-4872-8902-394947D58226}" presName="parTx" presStyleLbl="revTx" presStyleIdx="1" presStyleCnt="6">
        <dgm:presLayoutVars>
          <dgm:chMax val="0"/>
          <dgm:chPref val="0"/>
        </dgm:presLayoutVars>
      </dgm:prSet>
      <dgm:spPr/>
    </dgm:pt>
    <dgm:pt modelId="{0033FEEA-2C85-4240-AF61-C4BE15417A0C}" type="pres">
      <dgm:prSet presAssocID="{867EC433-6709-4A12-A035-8CD08DE9CCDD}" presName="sibTrans" presStyleCnt="0"/>
      <dgm:spPr/>
    </dgm:pt>
    <dgm:pt modelId="{006A845E-0850-43F6-AD51-06F1DAF24231}" type="pres">
      <dgm:prSet presAssocID="{E81DED9A-593E-4F87-B3DB-5E2140CD1607}" presName="compNode" presStyleCnt="0"/>
      <dgm:spPr/>
    </dgm:pt>
    <dgm:pt modelId="{F4F9A3BB-B3B5-402E-B8D4-5AF680D504E8}" type="pres">
      <dgm:prSet presAssocID="{E81DED9A-593E-4F87-B3DB-5E2140CD1607}" presName="bgRect" presStyleLbl="bgShp" presStyleIdx="2" presStyleCnt="6"/>
      <dgm:spPr/>
    </dgm:pt>
    <dgm:pt modelId="{A31129F6-415C-4F15-93F0-E2D58B9282B2}" type="pres">
      <dgm:prSet presAssocID="{E81DED9A-593E-4F87-B3DB-5E2140CD160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2424C15-85A5-4F4B-AA12-27D523D3604F}" type="pres">
      <dgm:prSet presAssocID="{E81DED9A-593E-4F87-B3DB-5E2140CD1607}" presName="spaceRect" presStyleCnt="0"/>
      <dgm:spPr/>
    </dgm:pt>
    <dgm:pt modelId="{64A54D55-759B-4C52-91B4-FC6FC33C1E5F}" type="pres">
      <dgm:prSet presAssocID="{E81DED9A-593E-4F87-B3DB-5E2140CD1607}" presName="parTx" presStyleLbl="revTx" presStyleIdx="2" presStyleCnt="6">
        <dgm:presLayoutVars>
          <dgm:chMax val="0"/>
          <dgm:chPref val="0"/>
        </dgm:presLayoutVars>
      </dgm:prSet>
      <dgm:spPr/>
    </dgm:pt>
    <dgm:pt modelId="{487A7238-E458-4C49-B5AB-C35792A0E6BC}" type="pres">
      <dgm:prSet presAssocID="{C1251A67-3E58-4420-8883-90EEA739AC39}" presName="sibTrans" presStyleCnt="0"/>
      <dgm:spPr/>
    </dgm:pt>
    <dgm:pt modelId="{CDFD9149-7B6A-4576-81EC-BA75B6A6FCF9}" type="pres">
      <dgm:prSet presAssocID="{DB230A2E-1A7D-4AB4-9BC8-039DB43B8242}" presName="compNode" presStyleCnt="0"/>
      <dgm:spPr/>
    </dgm:pt>
    <dgm:pt modelId="{BD3254F7-A607-490E-AE87-4999D07B52F5}" type="pres">
      <dgm:prSet presAssocID="{DB230A2E-1A7D-4AB4-9BC8-039DB43B8242}" presName="bgRect" presStyleLbl="bgShp" presStyleIdx="3" presStyleCnt="6"/>
      <dgm:spPr/>
    </dgm:pt>
    <dgm:pt modelId="{8E7FF430-EBA5-4564-AD53-FC94B900BBBC}" type="pres">
      <dgm:prSet presAssocID="{DB230A2E-1A7D-4AB4-9BC8-039DB43B82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93536A-89DD-47D4-9704-83A261A80CAD}" type="pres">
      <dgm:prSet presAssocID="{DB230A2E-1A7D-4AB4-9BC8-039DB43B8242}" presName="spaceRect" presStyleCnt="0"/>
      <dgm:spPr/>
    </dgm:pt>
    <dgm:pt modelId="{A2865653-E54E-4747-B65A-AB60363AFD3A}" type="pres">
      <dgm:prSet presAssocID="{DB230A2E-1A7D-4AB4-9BC8-039DB43B8242}" presName="parTx" presStyleLbl="revTx" presStyleIdx="3" presStyleCnt="6">
        <dgm:presLayoutVars>
          <dgm:chMax val="0"/>
          <dgm:chPref val="0"/>
        </dgm:presLayoutVars>
      </dgm:prSet>
      <dgm:spPr/>
    </dgm:pt>
    <dgm:pt modelId="{D319B94E-AF82-4D31-B507-CBBBCC39A40B}" type="pres">
      <dgm:prSet presAssocID="{35828D08-7818-42EE-ABFC-79852E829403}" presName="sibTrans" presStyleCnt="0"/>
      <dgm:spPr/>
    </dgm:pt>
    <dgm:pt modelId="{71564B3B-8BA1-45CD-99C3-E991BE49DA64}" type="pres">
      <dgm:prSet presAssocID="{EB2556C3-B24E-4F94-815C-E55C609BCB78}" presName="compNode" presStyleCnt="0"/>
      <dgm:spPr/>
    </dgm:pt>
    <dgm:pt modelId="{9100BBBF-A5FF-4F8B-9589-140E825E6612}" type="pres">
      <dgm:prSet presAssocID="{EB2556C3-B24E-4F94-815C-E55C609BCB78}" presName="bgRect" presStyleLbl="bgShp" presStyleIdx="4" presStyleCnt="6"/>
      <dgm:spPr/>
    </dgm:pt>
    <dgm:pt modelId="{8F815BF5-B5DD-4506-B807-5B5FC8EB10D1}" type="pres">
      <dgm:prSet presAssocID="{EB2556C3-B24E-4F94-815C-E55C609BCB7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D12D3CA-BBB3-4C44-B41E-1C4E36B50C65}" type="pres">
      <dgm:prSet presAssocID="{EB2556C3-B24E-4F94-815C-E55C609BCB78}" presName="spaceRect" presStyleCnt="0"/>
      <dgm:spPr/>
    </dgm:pt>
    <dgm:pt modelId="{1F401544-42E4-4B3A-B58E-09C78C7BD9EA}" type="pres">
      <dgm:prSet presAssocID="{EB2556C3-B24E-4F94-815C-E55C609BCB78}" presName="parTx" presStyleLbl="revTx" presStyleIdx="4" presStyleCnt="6">
        <dgm:presLayoutVars>
          <dgm:chMax val="0"/>
          <dgm:chPref val="0"/>
        </dgm:presLayoutVars>
      </dgm:prSet>
      <dgm:spPr/>
    </dgm:pt>
    <dgm:pt modelId="{1B85468E-6B1A-4C39-BA1B-529C7D480B6D}" type="pres">
      <dgm:prSet presAssocID="{CEF13BBB-184A-4658-8D15-DCBBE661D48E}" presName="sibTrans" presStyleCnt="0"/>
      <dgm:spPr/>
    </dgm:pt>
    <dgm:pt modelId="{764A6772-7D83-4125-B677-E87147C4BBD3}" type="pres">
      <dgm:prSet presAssocID="{BDD393D8-17E0-437E-80F5-649AFB4457EF}" presName="compNode" presStyleCnt="0"/>
      <dgm:spPr/>
    </dgm:pt>
    <dgm:pt modelId="{4566DDF1-BB42-4C11-A213-C5223D022578}" type="pres">
      <dgm:prSet presAssocID="{BDD393D8-17E0-437E-80F5-649AFB4457EF}" presName="bgRect" presStyleLbl="bgShp" presStyleIdx="5" presStyleCnt="6"/>
      <dgm:spPr/>
    </dgm:pt>
    <dgm:pt modelId="{76AA1768-54E0-420A-A3E7-C7A3F3FF8EAF}" type="pres">
      <dgm:prSet presAssocID="{BDD393D8-17E0-437E-80F5-649AFB4457E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7C327AFA-5CEE-4AD9-B156-945B604ECD9C}" type="pres">
      <dgm:prSet presAssocID="{BDD393D8-17E0-437E-80F5-649AFB4457EF}" presName="spaceRect" presStyleCnt="0"/>
      <dgm:spPr/>
    </dgm:pt>
    <dgm:pt modelId="{F8CEC254-348B-4B31-B5F2-B6E61AF319B6}" type="pres">
      <dgm:prSet presAssocID="{BDD393D8-17E0-437E-80F5-649AFB4457E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5675A1F-214E-4623-ADEC-9CC92925415A}" srcId="{F4D4A40A-C926-4E6D-A31E-2857FFFB1B0F}" destId="{EB2556C3-B24E-4F94-815C-E55C609BCB78}" srcOrd="4" destOrd="0" parTransId="{86249841-4565-415D-89A0-1C0D01702074}" sibTransId="{CEF13BBB-184A-4658-8D15-DCBBE661D48E}"/>
    <dgm:cxn modelId="{52057242-C6D5-4DB4-8254-CFEA9EF010FC}" type="presOf" srcId="{EB2556C3-B24E-4F94-815C-E55C609BCB78}" destId="{1F401544-42E4-4B3A-B58E-09C78C7BD9EA}" srcOrd="0" destOrd="0" presId="urn:microsoft.com/office/officeart/2018/2/layout/IconVerticalSolidList"/>
    <dgm:cxn modelId="{7F13A06E-556F-4AB3-A933-E5E046751757}" type="presOf" srcId="{981CD1E9-87E8-4872-8902-394947D58226}" destId="{9D7E0B45-6DF1-4313-A3B0-C80E02E68F0E}" srcOrd="0" destOrd="0" presId="urn:microsoft.com/office/officeart/2018/2/layout/IconVerticalSolidList"/>
    <dgm:cxn modelId="{E767B779-F808-4342-9198-AC0B1B4F812E}" type="presOf" srcId="{BDD393D8-17E0-437E-80F5-649AFB4457EF}" destId="{F8CEC254-348B-4B31-B5F2-B6E61AF319B6}" srcOrd="0" destOrd="0" presId="urn:microsoft.com/office/officeart/2018/2/layout/IconVerticalSolidList"/>
    <dgm:cxn modelId="{CB9A4B84-168A-4F93-A280-53FEAE910933}" type="presOf" srcId="{F4D4A40A-C926-4E6D-A31E-2857FFFB1B0F}" destId="{BC9B4208-6F6A-460E-9E52-D982ED688C88}" srcOrd="0" destOrd="0" presId="urn:microsoft.com/office/officeart/2018/2/layout/IconVerticalSolidList"/>
    <dgm:cxn modelId="{48D64DA8-1298-4054-9C48-C3CA6E6DD18F}" srcId="{F4D4A40A-C926-4E6D-A31E-2857FFFB1B0F}" destId="{BDD393D8-17E0-437E-80F5-649AFB4457EF}" srcOrd="5" destOrd="0" parTransId="{A9DF5DC2-6B8B-4AB7-8555-D4F185AB1639}" sibTransId="{F65985CF-9A56-42D3-BFD7-C4E02492117A}"/>
    <dgm:cxn modelId="{C9776EBE-A478-496E-8F75-48A8CC79B31B}" srcId="{F4D4A40A-C926-4E6D-A31E-2857FFFB1B0F}" destId="{E81DED9A-593E-4F87-B3DB-5E2140CD1607}" srcOrd="2" destOrd="0" parTransId="{8C0B118C-7B2B-4822-B09A-F81BE09AC22D}" sibTransId="{C1251A67-3E58-4420-8883-90EEA739AC39}"/>
    <dgm:cxn modelId="{F08176C5-3E57-447F-8363-1FDD9799A961}" type="presOf" srcId="{DB230A2E-1A7D-4AB4-9BC8-039DB43B8242}" destId="{A2865653-E54E-4747-B65A-AB60363AFD3A}" srcOrd="0" destOrd="0" presId="urn:microsoft.com/office/officeart/2018/2/layout/IconVerticalSolidList"/>
    <dgm:cxn modelId="{04CE75D2-1745-42A7-9396-B89FD087D997}" srcId="{F4D4A40A-C926-4E6D-A31E-2857FFFB1B0F}" destId="{0B25DC36-CA62-4DDD-8CC3-66314D6F0F98}" srcOrd="0" destOrd="0" parTransId="{37FE0860-E8EC-4A8D-9093-312E8D1A764E}" sibTransId="{B51FA20B-8369-4AEB-BA5A-4FADDB72A928}"/>
    <dgm:cxn modelId="{85C1D8E4-7397-479B-AE0F-4DAD7CC19C14}" srcId="{F4D4A40A-C926-4E6D-A31E-2857FFFB1B0F}" destId="{981CD1E9-87E8-4872-8902-394947D58226}" srcOrd="1" destOrd="0" parTransId="{ABCF2682-B90B-4885-A064-9AAEAD8B2490}" sibTransId="{867EC433-6709-4A12-A035-8CD08DE9CCDD}"/>
    <dgm:cxn modelId="{F5D5F0E9-60CC-4EE9-B1F0-CB4F0D8B1F43}" srcId="{F4D4A40A-C926-4E6D-A31E-2857FFFB1B0F}" destId="{DB230A2E-1A7D-4AB4-9BC8-039DB43B8242}" srcOrd="3" destOrd="0" parTransId="{B5A2706D-2E4C-49B4-81EE-33AA0A22C766}" sibTransId="{35828D08-7818-42EE-ABFC-79852E829403}"/>
    <dgm:cxn modelId="{847C81EA-7A10-4932-B8E0-F980E4ED14C2}" type="presOf" srcId="{0B25DC36-CA62-4DDD-8CC3-66314D6F0F98}" destId="{2F8DB685-5FBB-4823-8C07-DD08E7B1FD2E}" srcOrd="0" destOrd="0" presId="urn:microsoft.com/office/officeart/2018/2/layout/IconVerticalSolidList"/>
    <dgm:cxn modelId="{38E4D8EA-DF24-44F9-BD9B-EC246634F892}" type="presOf" srcId="{E81DED9A-593E-4F87-B3DB-5E2140CD1607}" destId="{64A54D55-759B-4C52-91B4-FC6FC33C1E5F}" srcOrd="0" destOrd="0" presId="urn:microsoft.com/office/officeart/2018/2/layout/IconVerticalSolidList"/>
    <dgm:cxn modelId="{94A64846-77BA-4F15-A738-948A58C6B7DC}" type="presParOf" srcId="{BC9B4208-6F6A-460E-9E52-D982ED688C88}" destId="{15F13611-5A9E-49F4-9CCE-304D2C688923}" srcOrd="0" destOrd="0" presId="urn:microsoft.com/office/officeart/2018/2/layout/IconVerticalSolidList"/>
    <dgm:cxn modelId="{6B9372C4-E03E-4F78-BE4A-CB9EF7A16EB6}" type="presParOf" srcId="{15F13611-5A9E-49F4-9CCE-304D2C688923}" destId="{9F625A47-33AD-496C-A2FA-D18988ACF4E7}" srcOrd="0" destOrd="0" presId="urn:microsoft.com/office/officeart/2018/2/layout/IconVerticalSolidList"/>
    <dgm:cxn modelId="{E419F652-E918-4370-8A2C-1BA613A03F00}" type="presParOf" srcId="{15F13611-5A9E-49F4-9CCE-304D2C688923}" destId="{2D6FA00B-C509-4103-A121-88096FFFDDD2}" srcOrd="1" destOrd="0" presId="urn:microsoft.com/office/officeart/2018/2/layout/IconVerticalSolidList"/>
    <dgm:cxn modelId="{F45A2DB2-15C0-4C6A-AC7C-74429F9DEDC8}" type="presParOf" srcId="{15F13611-5A9E-49F4-9CCE-304D2C688923}" destId="{440EA7AB-4851-4347-B73B-B647D7D08BE8}" srcOrd="2" destOrd="0" presId="urn:microsoft.com/office/officeart/2018/2/layout/IconVerticalSolidList"/>
    <dgm:cxn modelId="{8727DEF7-B87F-488A-B0BE-86BBCF9CA929}" type="presParOf" srcId="{15F13611-5A9E-49F4-9CCE-304D2C688923}" destId="{2F8DB685-5FBB-4823-8C07-DD08E7B1FD2E}" srcOrd="3" destOrd="0" presId="urn:microsoft.com/office/officeart/2018/2/layout/IconVerticalSolidList"/>
    <dgm:cxn modelId="{85AD671B-D724-45B1-9E45-0A8DF2CA2BA2}" type="presParOf" srcId="{BC9B4208-6F6A-460E-9E52-D982ED688C88}" destId="{67BDC60B-560F-40A2-B5E7-FD5904AAA360}" srcOrd="1" destOrd="0" presId="urn:microsoft.com/office/officeart/2018/2/layout/IconVerticalSolidList"/>
    <dgm:cxn modelId="{7430A8DA-FA82-4392-B053-FB8444E4E295}" type="presParOf" srcId="{BC9B4208-6F6A-460E-9E52-D982ED688C88}" destId="{7240C744-FAD3-47C2-800A-A88C083BD779}" srcOrd="2" destOrd="0" presId="urn:microsoft.com/office/officeart/2018/2/layout/IconVerticalSolidList"/>
    <dgm:cxn modelId="{00FBC929-27F9-4281-A205-45581C05B371}" type="presParOf" srcId="{7240C744-FAD3-47C2-800A-A88C083BD779}" destId="{FD1EC5DE-594D-401A-BB73-BB535A39D2EB}" srcOrd="0" destOrd="0" presId="urn:microsoft.com/office/officeart/2018/2/layout/IconVerticalSolidList"/>
    <dgm:cxn modelId="{5E5C1CFC-1DD3-4217-B4E0-ADBEE15BD532}" type="presParOf" srcId="{7240C744-FAD3-47C2-800A-A88C083BD779}" destId="{6653A8B6-C508-453A-BD23-6D8FA5CC7F79}" srcOrd="1" destOrd="0" presId="urn:microsoft.com/office/officeart/2018/2/layout/IconVerticalSolidList"/>
    <dgm:cxn modelId="{EF6EE6B9-B947-43C4-B2E0-08C6DFD75C44}" type="presParOf" srcId="{7240C744-FAD3-47C2-800A-A88C083BD779}" destId="{CF528172-D4CD-4C78-8915-B9BB415BD2E6}" srcOrd="2" destOrd="0" presId="urn:microsoft.com/office/officeart/2018/2/layout/IconVerticalSolidList"/>
    <dgm:cxn modelId="{AEF8AFE6-6B29-4AFE-90E4-48F5790EB181}" type="presParOf" srcId="{7240C744-FAD3-47C2-800A-A88C083BD779}" destId="{9D7E0B45-6DF1-4313-A3B0-C80E02E68F0E}" srcOrd="3" destOrd="0" presId="urn:microsoft.com/office/officeart/2018/2/layout/IconVerticalSolidList"/>
    <dgm:cxn modelId="{FFCC5938-A12A-4520-81FB-07BE9896258E}" type="presParOf" srcId="{BC9B4208-6F6A-460E-9E52-D982ED688C88}" destId="{0033FEEA-2C85-4240-AF61-C4BE15417A0C}" srcOrd="3" destOrd="0" presId="urn:microsoft.com/office/officeart/2018/2/layout/IconVerticalSolidList"/>
    <dgm:cxn modelId="{862EE8C7-B3CE-4EA4-9ADC-4EBAE4224D8A}" type="presParOf" srcId="{BC9B4208-6F6A-460E-9E52-D982ED688C88}" destId="{006A845E-0850-43F6-AD51-06F1DAF24231}" srcOrd="4" destOrd="0" presId="urn:microsoft.com/office/officeart/2018/2/layout/IconVerticalSolidList"/>
    <dgm:cxn modelId="{6EB1619B-CE73-4464-82C6-3DDE8F056733}" type="presParOf" srcId="{006A845E-0850-43F6-AD51-06F1DAF24231}" destId="{F4F9A3BB-B3B5-402E-B8D4-5AF680D504E8}" srcOrd="0" destOrd="0" presId="urn:microsoft.com/office/officeart/2018/2/layout/IconVerticalSolidList"/>
    <dgm:cxn modelId="{DC0E11B9-6AFE-40FC-97E4-EFC33A021281}" type="presParOf" srcId="{006A845E-0850-43F6-AD51-06F1DAF24231}" destId="{A31129F6-415C-4F15-93F0-E2D58B9282B2}" srcOrd="1" destOrd="0" presId="urn:microsoft.com/office/officeart/2018/2/layout/IconVerticalSolidList"/>
    <dgm:cxn modelId="{31172991-45D8-4A73-ABFD-EBA649D08F25}" type="presParOf" srcId="{006A845E-0850-43F6-AD51-06F1DAF24231}" destId="{A2424C15-85A5-4F4B-AA12-27D523D3604F}" srcOrd="2" destOrd="0" presId="urn:microsoft.com/office/officeart/2018/2/layout/IconVerticalSolidList"/>
    <dgm:cxn modelId="{65AA6329-12F5-46E0-8EBA-2A4A356B11BA}" type="presParOf" srcId="{006A845E-0850-43F6-AD51-06F1DAF24231}" destId="{64A54D55-759B-4C52-91B4-FC6FC33C1E5F}" srcOrd="3" destOrd="0" presId="urn:microsoft.com/office/officeart/2018/2/layout/IconVerticalSolidList"/>
    <dgm:cxn modelId="{17E2A4BB-2AC2-436F-90EC-2E19AB7AA597}" type="presParOf" srcId="{BC9B4208-6F6A-460E-9E52-D982ED688C88}" destId="{487A7238-E458-4C49-B5AB-C35792A0E6BC}" srcOrd="5" destOrd="0" presId="urn:microsoft.com/office/officeart/2018/2/layout/IconVerticalSolidList"/>
    <dgm:cxn modelId="{6AA1148A-B16E-4D7C-92CA-5418AE1E147B}" type="presParOf" srcId="{BC9B4208-6F6A-460E-9E52-D982ED688C88}" destId="{CDFD9149-7B6A-4576-81EC-BA75B6A6FCF9}" srcOrd="6" destOrd="0" presId="urn:microsoft.com/office/officeart/2018/2/layout/IconVerticalSolidList"/>
    <dgm:cxn modelId="{554677EA-7069-489B-AC38-0DCA66384CCF}" type="presParOf" srcId="{CDFD9149-7B6A-4576-81EC-BA75B6A6FCF9}" destId="{BD3254F7-A607-490E-AE87-4999D07B52F5}" srcOrd="0" destOrd="0" presId="urn:microsoft.com/office/officeart/2018/2/layout/IconVerticalSolidList"/>
    <dgm:cxn modelId="{C897F2C3-60F1-4412-BEA4-E0ECF2D328B8}" type="presParOf" srcId="{CDFD9149-7B6A-4576-81EC-BA75B6A6FCF9}" destId="{8E7FF430-EBA5-4564-AD53-FC94B900BBBC}" srcOrd="1" destOrd="0" presId="urn:microsoft.com/office/officeart/2018/2/layout/IconVerticalSolidList"/>
    <dgm:cxn modelId="{815E5150-4979-40FD-BDB9-E4C383CBC21F}" type="presParOf" srcId="{CDFD9149-7B6A-4576-81EC-BA75B6A6FCF9}" destId="{EC93536A-89DD-47D4-9704-83A261A80CAD}" srcOrd="2" destOrd="0" presId="urn:microsoft.com/office/officeart/2018/2/layout/IconVerticalSolidList"/>
    <dgm:cxn modelId="{7CF853A1-54D1-49BE-8679-F961402FB634}" type="presParOf" srcId="{CDFD9149-7B6A-4576-81EC-BA75B6A6FCF9}" destId="{A2865653-E54E-4747-B65A-AB60363AFD3A}" srcOrd="3" destOrd="0" presId="urn:microsoft.com/office/officeart/2018/2/layout/IconVerticalSolidList"/>
    <dgm:cxn modelId="{79DDEB08-85DF-4959-93E3-308CA4D0D91A}" type="presParOf" srcId="{BC9B4208-6F6A-460E-9E52-D982ED688C88}" destId="{D319B94E-AF82-4D31-B507-CBBBCC39A40B}" srcOrd="7" destOrd="0" presId="urn:microsoft.com/office/officeart/2018/2/layout/IconVerticalSolidList"/>
    <dgm:cxn modelId="{7E832440-84C2-49C2-BFF6-3E3AFD80B006}" type="presParOf" srcId="{BC9B4208-6F6A-460E-9E52-D982ED688C88}" destId="{71564B3B-8BA1-45CD-99C3-E991BE49DA64}" srcOrd="8" destOrd="0" presId="urn:microsoft.com/office/officeart/2018/2/layout/IconVerticalSolidList"/>
    <dgm:cxn modelId="{C9D12789-709B-4392-81C6-6DEA4A46A72B}" type="presParOf" srcId="{71564B3B-8BA1-45CD-99C3-E991BE49DA64}" destId="{9100BBBF-A5FF-4F8B-9589-140E825E6612}" srcOrd="0" destOrd="0" presId="urn:microsoft.com/office/officeart/2018/2/layout/IconVerticalSolidList"/>
    <dgm:cxn modelId="{2BF666F0-2777-43B2-B9D2-BF93D7A8CA4C}" type="presParOf" srcId="{71564B3B-8BA1-45CD-99C3-E991BE49DA64}" destId="{8F815BF5-B5DD-4506-B807-5B5FC8EB10D1}" srcOrd="1" destOrd="0" presId="urn:microsoft.com/office/officeart/2018/2/layout/IconVerticalSolidList"/>
    <dgm:cxn modelId="{4A84DB55-AE7B-4235-91E4-E3BB76F1D9A1}" type="presParOf" srcId="{71564B3B-8BA1-45CD-99C3-E991BE49DA64}" destId="{6D12D3CA-BBB3-4C44-B41E-1C4E36B50C65}" srcOrd="2" destOrd="0" presId="urn:microsoft.com/office/officeart/2018/2/layout/IconVerticalSolidList"/>
    <dgm:cxn modelId="{E76B426D-1EF8-468C-9C22-34437AC74EC3}" type="presParOf" srcId="{71564B3B-8BA1-45CD-99C3-E991BE49DA64}" destId="{1F401544-42E4-4B3A-B58E-09C78C7BD9EA}" srcOrd="3" destOrd="0" presId="urn:microsoft.com/office/officeart/2018/2/layout/IconVerticalSolidList"/>
    <dgm:cxn modelId="{6F826FE7-840B-4D37-8B8E-CE8B35B92A4E}" type="presParOf" srcId="{BC9B4208-6F6A-460E-9E52-D982ED688C88}" destId="{1B85468E-6B1A-4C39-BA1B-529C7D480B6D}" srcOrd="9" destOrd="0" presId="urn:microsoft.com/office/officeart/2018/2/layout/IconVerticalSolidList"/>
    <dgm:cxn modelId="{891B4BCA-2249-4975-A2B0-ED9F3839B5CF}" type="presParOf" srcId="{BC9B4208-6F6A-460E-9E52-D982ED688C88}" destId="{764A6772-7D83-4125-B677-E87147C4BBD3}" srcOrd="10" destOrd="0" presId="urn:microsoft.com/office/officeart/2018/2/layout/IconVerticalSolidList"/>
    <dgm:cxn modelId="{A3CEA32A-1572-46F1-A084-689D18B21007}" type="presParOf" srcId="{764A6772-7D83-4125-B677-E87147C4BBD3}" destId="{4566DDF1-BB42-4C11-A213-C5223D022578}" srcOrd="0" destOrd="0" presId="urn:microsoft.com/office/officeart/2018/2/layout/IconVerticalSolidList"/>
    <dgm:cxn modelId="{A7BA9B4D-789B-46BC-925E-8117DBC274E1}" type="presParOf" srcId="{764A6772-7D83-4125-B677-E87147C4BBD3}" destId="{76AA1768-54E0-420A-A3E7-C7A3F3FF8EAF}" srcOrd="1" destOrd="0" presId="urn:microsoft.com/office/officeart/2018/2/layout/IconVerticalSolidList"/>
    <dgm:cxn modelId="{E5C28B03-5BE2-44F4-BA13-2B0068AEBCF4}" type="presParOf" srcId="{764A6772-7D83-4125-B677-E87147C4BBD3}" destId="{7C327AFA-5CEE-4AD9-B156-945B604ECD9C}" srcOrd="2" destOrd="0" presId="urn:microsoft.com/office/officeart/2018/2/layout/IconVerticalSolidList"/>
    <dgm:cxn modelId="{49EC756D-1BF8-46CD-BA48-A0BF297A8A91}" type="presParOf" srcId="{764A6772-7D83-4125-B677-E87147C4BBD3}" destId="{F8CEC254-348B-4B31-B5F2-B6E61AF319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3AFD9-459B-433C-974E-09CDCD1F9654}">
      <dsp:nvSpPr>
        <dsp:cNvPr id="0" name=""/>
        <dsp:cNvSpPr/>
      </dsp:nvSpPr>
      <dsp:spPr>
        <a:xfrm>
          <a:off x="0" y="728429"/>
          <a:ext cx="581112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218A6-2A63-42DF-92E8-EC736AD175C3}">
      <dsp:nvSpPr>
        <dsp:cNvPr id="0" name=""/>
        <dsp:cNvSpPr/>
      </dsp:nvSpPr>
      <dsp:spPr>
        <a:xfrm>
          <a:off x="290556" y="403709"/>
          <a:ext cx="4067789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Logistic Regression </a:t>
          </a:r>
        </a:p>
      </dsp:txBody>
      <dsp:txXfrm>
        <a:off x="322259" y="435412"/>
        <a:ext cx="4004383" cy="586034"/>
      </dsp:txXfrm>
    </dsp:sp>
    <dsp:sp modelId="{587EB343-D025-4D0E-A6A6-5A53B7B0065C}">
      <dsp:nvSpPr>
        <dsp:cNvPr id="0" name=""/>
        <dsp:cNvSpPr/>
      </dsp:nvSpPr>
      <dsp:spPr>
        <a:xfrm>
          <a:off x="0" y="1726349"/>
          <a:ext cx="581112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E301-2ABC-4A45-BFE2-8BFB0E558B44}">
      <dsp:nvSpPr>
        <dsp:cNvPr id="0" name=""/>
        <dsp:cNvSpPr/>
      </dsp:nvSpPr>
      <dsp:spPr>
        <a:xfrm>
          <a:off x="290556" y="1401629"/>
          <a:ext cx="4067789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K-Nearest Neighbour Regression </a:t>
          </a:r>
        </a:p>
      </dsp:txBody>
      <dsp:txXfrm>
        <a:off x="322259" y="1433332"/>
        <a:ext cx="4004383" cy="586034"/>
      </dsp:txXfrm>
    </dsp:sp>
    <dsp:sp modelId="{B5E1194B-E0F4-4ADE-AB6B-42EA124B177A}">
      <dsp:nvSpPr>
        <dsp:cNvPr id="0" name=""/>
        <dsp:cNvSpPr/>
      </dsp:nvSpPr>
      <dsp:spPr>
        <a:xfrm>
          <a:off x="0" y="2724269"/>
          <a:ext cx="581112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58D06-97F3-4491-9215-963A82531C54}">
      <dsp:nvSpPr>
        <dsp:cNvPr id="0" name=""/>
        <dsp:cNvSpPr/>
      </dsp:nvSpPr>
      <dsp:spPr>
        <a:xfrm>
          <a:off x="290556" y="2399549"/>
          <a:ext cx="4067789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Decision Tree Classifier </a:t>
          </a:r>
        </a:p>
      </dsp:txBody>
      <dsp:txXfrm>
        <a:off x="322259" y="2431252"/>
        <a:ext cx="4004383" cy="586034"/>
      </dsp:txXfrm>
    </dsp:sp>
    <dsp:sp modelId="{469D44E1-5D79-4C7D-9654-C017BBC81529}">
      <dsp:nvSpPr>
        <dsp:cNvPr id="0" name=""/>
        <dsp:cNvSpPr/>
      </dsp:nvSpPr>
      <dsp:spPr>
        <a:xfrm>
          <a:off x="0" y="3722189"/>
          <a:ext cx="581112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8E7EF-49E4-4F1A-A2FA-722B00D445AE}">
      <dsp:nvSpPr>
        <dsp:cNvPr id="0" name=""/>
        <dsp:cNvSpPr/>
      </dsp:nvSpPr>
      <dsp:spPr>
        <a:xfrm>
          <a:off x="290556" y="3397469"/>
          <a:ext cx="4067789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Random Forest Classifier </a:t>
          </a:r>
        </a:p>
      </dsp:txBody>
      <dsp:txXfrm>
        <a:off x="322259" y="3429172"/>
        <a:ext cx="4004383" cy="586034"/>
      </dsp:txXfrm>
    </dsp:sp>
    <dsp:sp modelId="{BDF4D60D-9E56-4C14-B6C7-D2CCDFE08E1A}">
      <dsp:nvSpPr>
        <dsp:cNvPr id="0" name=""/>
        <dsp:cNvSpPr/>
      </dsp:nvSpPr>
      <dsp:spPr>
        <a:xfrm>
          <a:off x="0" y="4720109"/>
          <a:ext cx="581112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7D419-EA48-437F-8C5F-E172E3800F13}">
      <dsp:nvSpPr>
        <dsp:cNvPr id="0" name=""/>
        <dsp:cNvSpPr/>
      </dsp:nvSpPr>
      <dsp:spPr>
        <a:xfrm>
          <a:off x="290556" y="4395389"/>
          <a:ext cx="4067789" cy="6494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XGBoost Classifier </a:t>
          </a:r>
        </a:p>
      </dsp:txBody>
      <dsp:txXfrm>
        <a:off x="322259" y="4427092"/>
        <a:ext cx="4004383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25A47-33AD-496C-A2FA-D18988ACF4E7}">
      <dsp:nvSpPr>
        <dsp:cNvPr id="0" name=""/>
        <dsp:cNvSpPr/>
      </dsp:nvSpPr>
      <dsp:spPr>
        <a:xfrm>
          <a:off x="0" y="1407"/>
          <a:ext cx="5181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FA00B-C509-4103-A121-88096FFFDDD2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DB685-5FBB-4823-8C07-DD08E7B1FD2E}">
      <dsp:nvSpPr>
        <dsp:cNvPr id="0" name=""/>
        <dsp:cNvSpPr/>
      </dsp:nvSpPr>
      <dsp:spPr>
        <a:xfrm>
          <a:off x="692764" y="1407"/>
          <a:ext cx="4488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we predict water potability?</a:t>
          </a:r>
        </a:p>
      </dsp:txBody>
      <dsp:txXfrm>
        <a:off x="692764" y="1407"/>
        <a:ext cx="4488835" cy="599796"/>
      </dsp:txXfrm>
    </dsp:sp>
    <dsp:sp modelId="{FD1EC5DE-594D-401A-BB73-BB535A39D2EB}">
      <dsp:nvSpPr>
        <dsp:cNvPr id="0" name=""/>
        <dsp:cNvSpPr/>
      </dsp:nvSpPr>
      <dsp:spPr>
        <a:xfrm>
          <a:off x="0" y="751152"/>
          <a:ext cx="5181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3A8B6-C508-453A-BD23-6D8FA5CC7F79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E0B45-6DF1-4313-A3B0-C80E02E68F0E}">
      <dsp:nvSpPr>
        <dsp:cNvPr id="0" name=""/>
        <dsp:cNvSpPr/>
      </dsp:nvSpPr>
      <dsp:spPr>
        <a:xfrm>
          <a:off x="692764" y="751152"/>
          <a:ext cx="4488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Which machine learning algorithms can yield the most efficient and accurate results?</a:t>
          </a:r>
        </a:p>
      </dsp:txBody>
      <dsp:txXfrm>
        <a:off x="692764" y="751152"/>
        <a:ext cx="4488835" cy="599796"/>
      </dsp:txXfrm>
    </dsp:sp>
    <dsp:sp modelId="{F4F9A3BB-B3B5-402E-B8D4-5AF680D504E8}">
      <dsp:nvSpPr>
        <dsp:cNvPr id="0" name=""/>
        <dsp:cNvSpPr/>
      </dsp:nvSpPr>
      <dsp:spPr>
        <a:xfrm>
          <a:off x="0" y="1500898"/>
          <a:ext cx="5181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129F6-415C-4F15-93F0-E2D58B9282B2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54D55-759B-4C52-91B4-FC6FC33C1E5F}">
      <dsp:nvSpPr>
        <dsp:cNvPr id="0" name=""/>
        <dsp:cNvSpPr/>
      </dsp:nvSpPr>
      <dsp:spPr>
        <a:xfrm>
          <a:off x="692764" y="1500898"/>
          <a:ext cx="4488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Can the parameters within the ML algorithms be tuned to yield the best results?</a:t>
          </a:r>
        </a:p>
      </dsp:txBody>
      <dsp:txXfrm>
        <a:off x="692764" y="1500898"/>
        <a:ext cx="4488835" cy="599796"/>
      </dsp:txXfrm>
    </dsp:sp>
    <dsp:sp modelId="{BD3254F7-A607-490E-AE87-4999D07B52F5}">
      <dsp:nvSpPr>
        <dsp:cNvPr id="0" name=""/>
        <dsp:cNvSpPr/>
      </dsp:nvSpPr>
      <dsp:spPr>
        <a:xfrm>
          <a:off x="0" y="2250643"/>
          <a:ext cx="5181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FF430-EBA5-4564-AD53-FC94B900BBBC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65653-E54E-4747-B65A-AB60363AFD3A}">
      <dsp:nvSpPr>
        <dsp:cNvPr id="0" name=""/>
        <dsp:cNvSpPr/>
      </dsp:nvSpPr>
      <dsp:spPr>
        <a:xfrm>
          <a:off x="692764" y="2250643"/>
          <a:ext cx="4488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Are the parameters within the dataset affective in water quality prediction?</a:t>
          </a:r>
        </a:p>
      </dsp:txBody>
      <dsp:txXfrm>
        <a:off x="692764" y="2250643"/>
        <a:ext cx="4488835" cy="599796"/>
      </dsp:txXfrm>
    </dsp:sp>
    <dsp:sp modelId="{9100BBBF-A5FF-4F8B-9589-140E825E6612}">
      <dsp:nvSpPr>
        <dsp:cNvPr id="0" name=""/>
        <dsp:cNvSpPr/>
      </dsp:nvSpPr>
      <dsp:spPr>
        <a:xfrm>
          <a:off x="0" y="3000388"/>
          <a:ext cx="5181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15BF5-B5DD-4506-B807-5B5FC8EB10D1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01544-42E4-4B3A-B58E-09C78C7BD9EA}">
      <dsp:nvSpPr>
        <dsp:cNvPr id="0" name=""/>
        <dsp:cNvSpPr/>
      </dsp:nvSpPr>
      <dsp:spPr>
        <a:xfrm>
          <a:off x="692764" y="3000388"/>
          <a:ext cx="4488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Should there be other parameters to consider?</a:t>
          </a:r>
        </a:p>
      </dsp:txBody>
      <dsp:txXfrm>
        <a:off x="692764" y="3000388"/>
        <a:ext cx="4488835" cy="599796"/>
      </dsp:txXfrm>
    </dsp:sp>
    <dsp:sp modelId="{4566DDF1-BB42-4C11-A213-C5223D022578}">
      <dsp:nvSpPr>
        <dsp:cNvPr id="0" name=""/>
        <dsp:cNvSpPr/>
      </dsp:nvSpPr>
      <dsp:spPr>
        <a:xfrm>
          <a:off x="0" y="3750134"/>
          <a:ext cx="5181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A1768-54E0-420A-A3E7-C7A3F3FF8EAF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EC254-348B-4B31-B5F2-B6E61AF319B6}">
      <dsp:nvSpPr>
        <dsp:cNvPr id="0" name=""/>
        <dsp:cNvSpPr/>
      </dsp:nvSpPr>
      <dsp:spPr>
        <a:xfrm>
          <a:off x="692764" y="3750134"/>
          <a:ext cx="4488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confident are we in our findings?</a:t>
          </a:r>
        </a:p>
      </dsp:txBody>
      <dsp:txXfrm>
        <a:off x="692764" y="3750134"/>
        <a:ext cx="4488835" cy="59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5A2F-5574-CAAC-ABB3-B2DA4A3E2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3F7D8-7C98-05B0-F21F-1B07D3A3D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22AF1-3597-57EA-6F16-821A781E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16B5A-D535-0836-9CDE-ECC7FA8C5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FD073-4F24-232A-9A1A-A2E192A1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9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478C-86EC-4C81-38CC-54C4F85C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79E75-B3D7-5AB2-07F4-89DC69EAD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DF21A-9062-7EB5-9A0C-C29B391E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2C879-4B05-CD0D-210F-2E73E893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3B0BF-89A9-C28E-572E-69B27BC3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83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B69470-741E-1B6D-E49E-BE87C392C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9FA60-8059-A296-9EBF-4740D387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D526A-91D1-5B7D-20CF-6654EBD6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D274C-7F34-CF92-E8A7-3122BBDA8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76567-0E3F-288F-7962-26079AFF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1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A7A2-0BFE-4EE6-610C-8BE272C3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88856-9610-6FBB-6B1B-E91741DA8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52F8B-3B64-F30C-5FEB-28530A6B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3AA0F-F1EA-3F1E-54A4-9FB9CD4B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08C75-162A-4C0A-1510-A7B4762C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5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F127-97B1-35FA-A51C-81BB729DB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0F5AB-EACE-DE36-8A1D-D21B0224B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8A095-DAE5-7EB4-A3F7-3B7AA57FC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8278C-960A-06C0-2090-2769CF0D8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72A7-FA52-E7E8-E0A4-00AB8682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0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CC4D-AF05-9582-DF01-16DA7A3C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2EF30-1F74-6CF8-0931-71C2DA092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7DF8A-C7F6-52F2-A4AF-71294B96D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74E3F-5C69-2D6B-7AD3-E1B2EB4D8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359-D697-11B6-7CB2-5EFD3105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DFA0E-6005-3392-C42B-B9F76F18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89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1C5D-CB72-CA56-86F4-697D5851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91E46-7614-7D5C-7527-DDCE65019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AD30D-3EBA-C4A4-8068-D55178EDC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F5A35B-581F-B966-63D1-86FE278FF7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888574-5486-822C-0C4F-9A09E9434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83D9F-1DCC-9EFE-07AA-08C0FA18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BD7DE-3953-9506-EC85-F6E4D9DB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42A84A-5DAA-D4CE-434A-F8CCC1F18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7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003A-881C-098D-09DD-F7AA07BD1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2FFB2-D9EC-2BF9-AD93-8F01A4E3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30BB9-C7F6-C072-A9D4-D35243CE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24723-AA62-8F7A-7C0E-CDA6791D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9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6F510D-065A-93B4-1C80-5465D95A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B32E7-8ED2-185D-438B-D88C8704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53338-0EA8-FC40-CC48-997A2A3B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67F2-5EF1-3197-A9A2-049CC73D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412C4-CB53-C7D0-4744-83E644D46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0A243-CE87-3F35-82CE-277484C07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9E0B2-55E3-3C7F-F61F-01A54677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E3CEF-682E-9304-2430-E02945CC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43D91-921B-D10E-614F-076DC200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9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4366-504C-261E-304F-8894C76BC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0899B-8779-FD36-165C-9FCFA2B93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26BA7-7B03-D63A-AB56-CF0361726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C2E9-D6ED-3ADA-DF1F-8F6C5C03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26FB5-3EF7-5B79-A442-6AF4E856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EAD36-090B-EDDE-B520-E4EDEA9E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accent6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EE21C-CFFA-7DCC-D69D-10DC7760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15857-9E05-9208-6094-0E5BB0E75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CA85-7191-28A7-4228-50CCAF173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15C56-B0A8-4B0B-9A18-5F5F2FB24BF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A5B39-3E30-36C4-E468-32AA8A120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84F33-A77C-9619-852C-3BB05EA7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B9495-4792-451A-B63E-925D7BA51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0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challa1@umbc.ed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pngall.com/water-png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373261&amp;picture=any-questions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kaggle.com/datasets/adityakadiwal/water-potability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aterdrops on a liquid surface">
            <a:extLst>
              <a:ext uri="{FF2B5EF4-FFF2-40B4-BE49-F238E27FC236}">
                <a16:creationId xmlns:a16="http://schemas.microsoft.com/office/drawing/2014/main" id="{19DC5FBC-9A6F-59D7-1FC7-562FFFFE1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7" r="18663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94B1B-C5D7-754A-6B2C-A97BFDF2D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5351280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i="0" dirty="0">
                <a:effectLst/>
              </a:rPr>
              <a:t>Water quality prediction</a:t>
            </a:r>
            <a:br>
              <a:rPr lang="en-US" sz="2600" b="1" i="0" dirty="0">
                <a:effectLst/>
              </a:rPr>
            </a:br>
            <a:endParaRPr lang="en-US" sz="2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7CF9D-9E99-E5D8-225F-87BF9BB03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3" y="2718054"/>
            <a:ext cx="3773203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 dirty="0"/>
              <a:t>DATA 606</a:t>
            </a:r>
          </a:p>
          <a:p>
            <a:r>
              <a:rPr lang="en-US" sz="1700" b="1" dirty="0"/>
              <a:t>Capstone in Data Science</a:t>
            </a:r>
          </a:p>
          <a:p>
            <a:endParaRPr lang="en-US" sz="1700" dirty="0"/>
          </a:p>
          <a:p>
            <a:r>
              <a:rPr lang="en-US" sz="1700" b="1" dirty="0"/>
              <a:t>Project by: Rashmitha Challa(IZ48096)</a:t>
            </a:r>
          </a:p>
          <a:p>
            <a:r>
              <a:rPr lang="en-US" sz="17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rchalla1@umbc.edu</a:t>
            </a:r>
            <a:endParaRPr lang="en-US" sz="1700" b="1" dirty="0"/>
          </a:p>
          <a:p>
            <a:r>
              <a:rPr lang="en-US" sz="1700" b="1" dirty="0"/>
              <a:t>Supervised by: </a:t>
            </a:r>
            <a:r>
              <a:rPr lang="en-US" sz="1700" b="1" i="0" dirty="0">
                <a:effectLst/>
              </a:rPr>
              <a:t>Chaojie (Jay) Wang, D.Sc.</a:t>
            </a: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224640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216E3-CE1B-1908-2BB2-A03CCD79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741081"/>
            <a:ext cx="9274512" cy="118218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Class</a:t>
            </a:r>
            <a:r>
              <a:rPr lang="en-US" b="1" spc="-30" dirty="0"/>
              <a:t> </a:t>
            </a:r>
            <a:r>
              <a:rPr lang="en-US" b="1" spc="-10" dirty="0"/>
              <a:t>Imbalance</a:t>
            </a:r>
            <a:br>
              <a:rPr lang="en-US" b="1" spc="-10" dirty="0"/>
            </a:br>
            <a:br>
              <a:rPr lang="en-US" b="1" spc="-10" dirty="0"/>
            </a:br>
            <a:endParaRPr lang="en-US" b="1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3" descr="Chart, pie chart&#10;&#10;Description automatically generated">
            <a:extLst>
              <a:ext uri="{FF2B5EF4-FFF2-40B4-BE49-F238E27FC236}">
                <a16:creationId xmlns:a16="http://schemas.microsoft.com/office/drawing/2014/main" id="{C6F6D68E-1BC8-512B-7FF5-ABFAA4DAB1C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0925" y="2698407"/>
            <a:ext cx="2740287" cy="2581533"/>
          </a:xfrm>
          <a:prstGeom prst="rect">
            <a:avLst/>
          </a:prstGeom>
        </p:spPr>
      </p:pic>
      <p:pic>
        <p:nvPicPr>
          <p:cNvPr id="5" name="object 7" descr="Chart, pie chart&#10;&#10;Description automatically generated">
            <a:extLst>
              <a:ext uri="{FF2B5EF4-FFF2-40B4-BE49-F238E27FC236}">
                <a16:creationId xmlns:a16="http://schemas.microsoft.com/office/drawing/2014/main" id="{26A3DB08-9EBA-5142-02FB-A401793E2CC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3853" y="2695402"/>
            <a:ext cx="2740287" cy="258153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2B5B569-69D2-81DB-B8C6-8E02711EE53B}"/>
              </a:ext>
            </a:extLst>
          </p:cNvPr>
          <p:cNvSpPr/>
          <p:nvPr/>
        </p:nvSpPr>
        <p:spPr>
          <a:xfrm>
            <a:off x="3849307" y="3890371"/>
            <a:ext cx="801106" cy="33479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89FAF-108A-411F-BB4F-0241BD1F72EB}"/>
              </a:ext>
            </a:extLst>
          </p:cNvPr>
          <p:cNvSpPr txBox="1"/>
          <p:nvPr/>
        </p:nvSpPr>
        <p:spPr>
          <a:xfrm>
            <a:off x="2088978" y="5164481"/>
            <a:ext cx="1060622" cy="305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79" defTabSz="704088">
              <a:spcBef>
                <a:spcPts val="100"/>
              </a:spcBef>
            </a:pPr>
            <a:r>
              <a:rPr lang="en-US" sz="1386" b="1" kern="1200" spc="-8" dirty="0">
                <a:solidFill>
                  <a:srgbClr val="0077C8"/>
                </a:solidFill>
                <a:latin typeface="Times New Roman"/>
                <a:ea typeface="+mn-ea"/>
                <a:cs typeface="Times New Roman"/>
              </a:rPr>
              <a:t>1930</a:t>
            </a:r>
            <a:r>
              <a:rPr lang="en-US" sz="1386" b="1" kern="1200" spc="-8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/</a:t>
            </a:r>
            <a:r>
              <a:rPr lang="en-US" sz="1386" b="1" kern="1200" spc="-8" dirty="0">
                <a:solidFill>
                  <a:srgbClr val="FD9108"/>
                </a:solidFill>
                <a:latin typeface="Times New Roman"/>
                <a:ea typeface="+mn-ea"/>
                <a:cs typeface="Times New Roman"/>
              </a:rPr>
              <a:t>1198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894CC0-D5F8-52CE-3C89-A49F3FD2E6F8}"/>
              </a:ext>
            </a:extLst>
          </p:cNvPr>
          <p:cNvSpPr txBox="1"/>
          <p:nvPr/>
        </p:nvSpPr>
        <p:spPr>
          <a:xfrm>
            <a:off x="6122740" y="5279939"/>
            <a:ext cx="4738935" cy="305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79" defTabSz="704088">
              <a:spcBef>
                <a:spcPts val="100"/>
              </a:spcBef>
            </a:pPr>
            <a:r>
              <a:rPr lang="en-US" sz="1386" b="1" kern="1200" spc="-8">
                <a:solidFill>
                  <a:srgbClr val="0077C8"/>
                </a:solidFill>
                <a:latin typeface="Times New Roman"/>
                <a:ea typeface="+mn-ea"/>
                <a:cs typeface="Times New Roman"/>
              </a:rPr>
              <a:t>1930</a:t>
            </a:r>
            <a:r>
              <a:rPr lang="en-US" sz="1386" b="1" kern="1200" spc="-8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/</a:t>
            </a:r>
            <a:r>
              <a:rPr lang="en-US" sz="1386" b="1" kern="1200" spc="-8">
                <a:solidFill>
                  <a:srgbClr val="FD9108"/>
                </a:solidFill>
                <a:latin typeface="Times New Roman"/>
                <a:ea typeface="+mn-ea"/>
                <a:cs typeface="Times New Roman"/>
              </a:rPr>
              <a:t>1930</a:t>
            </a: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0E75D-E3F8-35B8-C219-D15BCF11823A}"/>
              </a:ext>
            </a:extLst>
          </p:cNvPr>
          <p:cNvSpPr txBox="1"/>
          <p:nvPr/>
        </p:nvSpPr>
        <p:spPr>
          <a:xfrm>
            <a:off x="801307" y="1926275"/>
            <a:ext cx="6096000" cy="639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6390" marR="5080" indent="-314325">
              <a:lnSpc>
                <a:spcPct val="101600"/>
              </a:lnSpc>
              <a:spcBef>
                <a:spcPts val="90"/>
              </a:spcBef>
              <a:buFont typeface="Arial"/>
              <a:buChar char="•"/>
              <a:tabLst>
                <a:tab pos="326390" algn="l"/>
                <a:tab pos="327025" algn="l"/>
              </a:tabLst>
            </a:pPr>
            <a:r>
              <a:rPr lang="en-US" sz="1800" dirty="0">
                <a:latin typeface="Cambria"/>
                <a:cs typeface="Cambria"/>
              </a:rPr>
              <a:t>Up-sampling the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minority</a:t>
            </a:r>
            <a:r>
              <a:rPr lang="en-US" sz="1800" spc="70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class</a:t>
            </a:r>
            <a:r>
              <a:rPr lang="en-US" sz="1800" spc="15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to</a:t>
            </a:r>
            <a:r>
              <a:rPr lang="en-US" sz="1800" spc="50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balance the</a:t>
            </a:r>
            <a:r>
              <a:rPr lang="en-US" sz="1800" spc="40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data</a:t>
            </a:r>
            <a:r>
              <a:rPr lang="en-US" sz="1800" spc="35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for</a:t>
            </a: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training</a:t>
            </a: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to</a:t>
            </a:r>
            <a:r>
              <a:rPr lang="en-US" sz="1800" spc="10" dirty="0">
                <a:latin typeface="Cambria"/>
                <a:cs typeface="Cambria"/>
              </a:rPr>
              <a:t> </a:t>
            </a:r>
            <a:r>
              <a:rPr lang="en-US" sz="1800" spc="-10" dirty="0">
                <a:latin typeface="Cambria"/>
                <a:cs typeface="Cambria"/>
              </a:rPr>
              <a:t>prevent </a:t>
            </a:r>
            <a:r>
              <a:rPr lang="en-US" sz="1800" dirty="0">
                <a:latin typeface="Cambria"/>
                <a:cs typeface="Cambria"/>
              </a:rPr>
              <a:t>bias</a:t>
            </a:r>
            <a:r>
              <a:rPr lang="en-US" sz="1800" spc="15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to</a:t>
            </a:r>
            <a:r>
              <a:rPr lang="en-US" sz="1800" spc="35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the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majority</a:t>
            </a:r>
            <a:r>
              <a:rPr lang="en-US" sz="1800" spc="50" dirty="0">
                <a:latin typeface="Cambria"/>
                <a:cs typeface="Cambria"/>
              </a:rPr>
              <a:t> </a:t>
            </a:r>
            <a:r>
              <a:rPr lang="en-US" sz="1800" spc="-10" dirty="0">
                <a:latin typeface="Cambria"/>
                <a:cs typeface="Cambria"/>
              </a:rPr>
              <a:t>class</a:t>
            </a:r>
            <a:endParaRPr lang="en-US" sz="18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3282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096A6-A587-E96B-D541-AD704E98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Principle</a:t>
            </a:r>
            <a:r>
              <a:rPr lang="en-US" sz="3800" spc="-35"/>
              <a:t> </a:t>
            </a:r>
            <a:r>
              <a:rPr lang="en-US" sz="3800"/>
              <a:t>Component</a:t>
            </a:r>
            <a:r>
              <a:rPr lang="en-US" sz="3800" spc="-35"/>
              <a:t> </a:t>
            </a:r>
            <a:r>
              <a:rPr lang="en-US" sz="3800" spc="-10"/>
              <a:t>Analysis</a:t>
            </a:r>
            <a:endParaRPr lang="en-US" sz="3800"/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C010-328C-EC4F-E49C-0DEC9B49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>
                <a:latin typeface="Cambria"/>
                <a:cs typeface="Cambria"/>
              </a:rPr>
              <a:t>Exploring</a:t>
            </a:r>
            <a:r>
              <a:rPr lang="en-US" sz="2200" spc="2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dimensionality</a:t>
            </a:r>
            <a:r>
              <a:rPr lang="en-US" sz="2200" spc="25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reduction</a:t>
            </a:r>
            <a:r>
              <a:rPr lang="en-US" sz="2200" spc="2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using</a:t>
            </a:r>
            <a:r>
              <a:rPr lang="en-US" sz="2200" spc="45">
                <a:latin typeface="Cambria"/>
                <a:cs typeface="Cambria"/>
              </a:rPr>
              <a:t> </a:t>
            </a:r>
            <a:r>
              <a:rPr lang="en-US" sz="2200" b="1">
                <a:latin typeface="Cambria"/>
                <a:cs typeface="Cambria"/>
              </a:rPr>
              <a:t>PCA</a:t>
            </a:r>
            <a:r>
              <a:rPr lang="en-US" sz="2200" b="1" spc="5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tells</a:t>
            </a:r>
            <a:r>
              <a:rPr lang="en-US" sz="2200" spc="3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us</a:t>
            </a:r>
            <a:r>
              <a:rPr lang="en-US" sz="2200" spc="6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that</a:t>
            </a:r>
            <a:r>
              <a:rPr lang="en-US" sz="2200" spc="3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all</a:t>
            </a:r>
            <a:r>
              <a:rPr lang="en-US" sz="2200" spc="3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the</a:t>
            </a:r>
            <a:r>
              <a:rPr lang="en-US" sz="2200" spc="2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variables</a:t>
            </a:r>
            <a:r>
              <a:rPr lang="en-US" sz="2200" spc="75">
                <a:latin typeface="Cambria"/>
                <a:cs typeface="Cambria"/>
              </a:rPr>
              <a:t> </a:t>
            </a:r>
            <a:r>
              <a:rPr lang="en-US" sz="2200" spc="-25">
                <a:latin typeface="Cambria"/>
                <a:cs typeface="Cambria"/>
              </a:rPr>
              <a:t>are </a:t>
            </a:r>
            <a:r>
              <a:rPr lang="en-US" sz="2200">
                <a:latin typeface="Cambria"/>
                <a:cs typeface="Cambria"/>
              </a:rPr>
              <a:t>independent</a:t>
            </a:r>
            <a:r>
              <a:rPr lang="en-US" sz="2200" spc="15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from</a:t>
            </a:r>
            <a:r>
              <a:rPr lang="en-US" sz="2200" spc="4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each</a:t>
            </a:r>
            <a:r>
              <a:rPr lang="en-US" sz="2200" spc="1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other</a:t>
            </a:r>
            <a:r>
              <a:rPr lang="en-US" sz="2200" spc="3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and</a:t>
            </a:r>
            <a:r>
              <a:rPr lang="en-US" sz="2200" spc="55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further</a:t>
            </a:r>
            <a:r>
              <a:rPr lang="en-US" sz="2200" spc="7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confirms</a:t>
            </a:r>
            <a:r>
              <a:rPr lang="en-US" sz="2200" spc="2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our</a:t>
            </a:r>
            <a:r>
              <a:rPr lang="en-US" sz="2200" spc="30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previous</a:t>
            </a:r>
            <a:r>
              <a:rPr lang="en-US" sz="2200" spc="65">
                <a:latin typeface="Cambria"/>
                <a:cs typeface="Cambria"/>
              </a:rPr>
              <a:t> </a:t>
            </a:r>
            <a:r>
              <a:rPr lang="en-US" sz="2200" spc="-10">
                <a:latin typeface="Cambria"/>
                <a:cs typeface="Cambria"/>
              </a:rPr>
              <a:t>observations </a:t>
            </a:r>
            <a:r>
              <a:rPr lang="en-US" sz="2200">
                <a:latin typeface="Cambria"/>
                <a:cs typeface="Cambria"/>
              </a:rPr>
              <a:t>from</a:t>
            </a:r>
            <a:r>
              <a:rPr lang="en-US" sz="2200" spc="15">
                <a:latin typeface="Cambria"/>
                <a:cs typeface="Cambria"/>
              </a:rPr>
              <a:t> </a:t>
            </a:r>
            <a:r>
              <a:rPr lang="en-US" sz="2200">
                <a:latin typeface="Cambria"/>
                <a:cs typeface="Cambria"/>
              </a:rPr>
              <a:t>the</a:t>
            </a:r>
            <a:r>
              <a:rPr lang="en-US" sz="2200" spc="30">
                <a:latin typeface="Cambria"/>
                <a:cs typeface="Cambria"/>
              </a:rPr>
              <a:t> </a:t>
            </a:r>
            <a:r>
              <a:rPr lang="en-US" sz="2200" spc="-10">
                <a:latin typeface="Cambria"/>
                <a:cs typeface="Cambria"/>
              </a:rPr>
              <a:t>heatmap</a:t>
            </a:r>
            <a:endParaRPr lang="en-US" sz="22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389E91E-4AC4-9B28-637F-8A9629C6C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942945"/>
            <a:ext cx="6903720" cy="497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425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45D25-B6CF-9D60-EA05-B4BD7FD3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Modelling algorithms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8405C2-89A2-C1B0-5857-824BFC7BE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482155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689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F8677-0E3A-E634-78DE-FF8E6E73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51" y="326505"/>
            <a:ext cx="9274512" cy="949606"/>
          </a:xfrm>
        </p:spPr>
        <p:txBody>
          <a:bodyPr>
            <a:normAutofit/>
          </a:bodyPr>
          <a:lstStyle/>
          <a:p>
            <a:r>
              <a:rPr lang="en-US" dirty="0"/>
              <a:t>Algorithm</a:t>
            </a:r>
            <a:r>
              <a:rPr lang="en-US" spc="-45" dirty="0"/>
              <a:t> </a:t>
            </a:r>
            <a:r>
              <a:rPr lang="en-US" dirty="0"/>
              <a:t>Comparison</a:t>
            </a:r>
            <a:r>
              <a:rPr lang="en-US" spc="-45" dirty="0"/>
              <a:t> </a:t>
            </a:r>
            <a:r>
              <a:rPr lang="en-US" dirty="0"/>
              <a:t>1</a:t>
            </a:r>
            <a:r>
              <a:rPr lang="en-US" baseline="25157" dirty="0"/>
              <a:t>st</a:t>
            </a:r>
            <a:r>
              <a:rPr lang="en-US" spc="390" baseline="25157" dirty="0"/>
              <a:t> </a:t>
            </a:r>
            <a:r>
              <a:rPr lang="en-US" spc="-10" dirty="0"/>
              <a:t>Iteration</a:t>
            </a:r>
            <a:endParaRPr lang="en-US" dirty="0"/>
          </a:p>
        </p:txBody>
      </p:sp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AFD7F9-49FD-A8A6-C20D-7F2AFE198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9491189"/>
              </p:ext>
            </p:extLst>
          </p:nvPr>
        </p:nvGraphicFramePr>
        <p:xfrm>
          <a:off x="338751" y="1562674"/>
          <a:ext cx="6520544" cy="474386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40979">
                  <a:extLst>
                    <a:ext uri="{9D8B030D-6E8A-4147-A177-3AD203B41FA5}">
                      <a16:colId xmlns:a16="http://schemas.microsoft.com/office/drawing/2014/main" val="3575878640"/>
                    </a:ext>
                  </a:extLst>
                </a:gridCol>
                <a:gridCol w="1215913">
                  <a:extLst>
                    <a:ext uri="{9D8B030D-6E8A-4147-A177-3AD203B41FA5}">
                      <a16:colId xmlns:a16="http://schemas.microsoft.com/office/drawing/2014/main" val="1204387327"/>
                    </a:ext>
                  </a:extLst>
                </a:gridCol>
                <a:gridCol w="1215913">
                  <a:extLst>
                    <a:ext uri="{9D8B030D-6E8A-4147-A177-3AD203B41FA5}">
                      <a16:colId xmlns:a16="http://schemas.microsoft.com/office/drawing/2014/main" val="3642107180"/>
                    </a:ext>
                  </a:extLst>
                </a:gridCol>
                <a:gridCol w="1215913">
                  <a:extLst>
                    <a:ext uri="{9D8B030D-6E8A-4147-A177-3AD203B41FA5}">
                      <a16:colId xmlns:a16="http://schemas.microsoft.com/office/drawing/2014/main" val="4176963535"/>
                    </a:ext>
                  </a:extLst>
                </a:gridCol>
                <a:gridCol w="1215913">
                  <a:extLst>
                    <a:ext uri="{9D8B030D-6E8A-4147-A177-3AD203B41FA5}">
                      <a16:colId xmlns:a16="http://schemas.microsoft.com/office/drawing/2014/main" val="3530067941"/>
                    </a:ext>
                  </a:extLst>
                </a:gridCol>
                <a:gridCol w="1215913">
                  <a:extLst>
                    <a:ext uri="{9D8B030D-6E8A-4147-A177-3AD203B41FA5}">
                      <a16:colId xmlns:a16="http://schemas.microsoft.com/office/drawing/2014/main" val="3113745208"/>
                    </a:ext>
                  </a:extLst>
                </a:gridCol>
              </a:tblGrid>
              <a:tr h="29544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F1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78542"/>
                  </a:ext>
                </a:extLst>
              </a:tr>
              <a:tr h="53285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0.843264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0.838275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0.836022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0.837147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823573"/>
                  </a:ext>
                </a:extLst>
              </a:tr>
              <a:tr h="53285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0.794041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0.738255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0.887097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0.805861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203070"/>
                  </a:ext>
                </a:extLst>
              </a:tr>
              <a:tr h="50793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XGBoost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0.792746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0.754808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0.844086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0.796954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891659"/>
                  </a:ext>
                </a:extLst>
              </a:tr>
              <a:tr h="53285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Support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0.659326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0.640103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0.669355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0.654402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931348"/>
                  </a:ext>
                </a:extLst>
              </a:tr>
              <a:tr h="76121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KNN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0.648964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0.622871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0.688172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0.653895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96082"/>
                  </a:ext>
                </a:extLst>
              </a:tr>
              <a:tr h="506518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0.485751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0.470998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0.545699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0.505604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328297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4014855D-2979-1513-9D95-8D5CDA3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356" y="1484909"/>
            <a:ext cx="4310675" cy="46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25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17B8A-4AB1-6A55-A2B0-308ED5AC5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4" y="114816"/>
            <a:ext cx="9274512" cy="949606"/>
          </a:xfrm>
        </p:spPr>
        <p:txBody>
          <a:bodyPr>
            <a:normAutofit/>
          </a:bodyPr>
          <a:lstStyle/>
          <a:p>
            <a:r>
              <a:rPr lang="en-US" dirty="0"/>
              <a:t>Algorithm</a:t>
            </a:r>
            <a:r>
              <a:rPr lang="en-US" spc="-60" dirty="0"/>
              <a:t> </a:t>
            </a:r>
            <a:r>
              <a:rPr lang="en-US" dirty="0"/>
              <a:t>Comparison</a:t>
            </a:r>
            <a:r>
              <a:rPr lang="en-US" spc="-30" dirty="0"/>
              <a:t> </a:t>
            </a:r>
            <a:r>
              <a:rPr lang="en-US" dirty="0"/>
              <a:t>2</a:t>
            </a:r>
            <a:r>
              <a:rPr lang="en-US" baseline="25157" dirty="0"/>
              <a:t>nd</a:t>
            </a:r>
            <a:r>
              <a:rPr lang="en-US" spc="390" baseline="25157" dirty="0"/>
              <a:t> </a:t>
            </a:r>
            <a:r>
              <a:rPr lang="en-US" spc="-10" dirty="0"/>
              <a:t>Iteration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0F37B3-75BF-B0B8-E57A-40A0A8DE83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653639"/>
              </p:ext>
            </p:extLst>
          </p:nvPr>
        </p:nvGraphicFramePr>
        <p:xfrm>
          <a:off x="193964" y="1064422"/>
          <a:ext cx="5569527" cy="5516952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</a:tblPr>
              <a:tblGrid>
                <a:gridCol w="681570">
                  <a:extLst>
                    <a:ext uri="{9D8B030D-6E8A-4147-A177-3AD203B41FA5}">
                      <a16:colId xmlns:a16="http://schemas.microsoft.com/office/drawing/2014/main" val="3874301460"/>
                    </a:ext>
                  </a:extLst>
                </a:gridCol>
                <a:gridCol w="1302173">
                  <a:extLst>
                    <a:ext uri="{9D8B030D-6E8A-4147-A177-3AD203B41FA5}">
                      <a16:colId xmlns:a16="http://schemas.microsoft.com/office/drawing/2014/main" val="2577291942"/>
                    </a:ext>
                  </a:extLst>
                </a:gridCol>
                <a:gridCol w="896446">
                  <a:extLst>
                    <a:ext uri="{9D8B030D-6E8A-4147-A177-3AD203B41FA5}">
                      <a16:colId xmlns:a16="http://schemas.microsoft.com/office/drawing/2014/main" val="2555045684"/>
                    </a:ext>
                  </a:extLst>
                </a:gridCol>
                <a:gridCol w="896446">
                  <a:extLst>
                    <a:ext uri="{9D8B030D-6E8A-4147-A177-3AD203B41FA5}">
                      <a16:colId xmlns:a16="http://schemas.microsoft.com/office/drawing/2014/main" val="1074613415"/>
                    </a:ext>
                  </a:extLst>
                </a:gridCol>
                <a:gridCol w="896446">
                  <a:extLst>
                    <a:ext uri="{9D8B030D-6E8A-4147-A177-3AD203B41FA5}">
                      <a16:colId xmlns:a16="http://schemas.microsoft.com/office/drawing/2014/main" val="4184761862"/>
                    </a:ext>
                  </a:extLst>
                </a:gridCol>
                <a:gridCol w="896446">
                  <a:extLst>
                    <a:ext uri="{9D8B030D-6E8A-4147-A177-3AD203B41FA5}">
                      <a16:colId xmlns:a16="http://schemas.microsoft.com/office/drawing/2014/main" val="4149782052"/>
                    </a:ext>
                  </a:extLst>
                </a:gridCol>
              </a:tblGrid>
              <a:tr h="72842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cap="none" spc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</a:p>
                  </a:txBody>
                  <a:tcPr marL="155672" marR="119748" marT="119748" marB="119748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cap="none" spc="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155672" marR="119748" marT="119748" marB="1197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cap="none" spc="0" dirty="0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</a:p>
                  </a:txBody>
                  <a:tcPr marL="155672" marR="119748" marT="119748" marB="1197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cap="none" spc="0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</a:p>
                  </a:txBody>
                  <a:tcPr marL="155672" marR="119748" marT="119748" marB="1197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cap="none" spc="0">
                          <a:solidFill>
                            <a:schemeClr val="bg1"/>
                          </a:solidFill>
                          <a:effectLst/>
                        </a:rPr>
                        <a:t>F1 Score</a:t>
                      </a:r>
                    </a:p>
                  </a:txBody>
                  <a:tcPr marL="155672" marR="119748" marT="119748" marB="1197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55672" marR="119748" marT="119748" marB="11974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33948"/>
                  </a:ext>
                </a:extLst>
              </a:tr>
              <a:tr h="72842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155672" marR="119748" marT="119748" marB="119748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0.848446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0.840000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0.846774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0.843373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635626"/>
                  </a:ext>
                </a:extLst>
              </a:tr>
              <a:tr h="72842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Support Vector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0.822539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0.844575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0.774194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0.807854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449583"/>
                  </a:ext>
                </a:extLst>
              </a:tr>
              <a:tr h="72842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55672" marR="119748" marT="119748" marB="119748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XGBoost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0.816062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0.780488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0.860215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0.818414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047658"/>
                  </a:ext>
                </a:extLst>
              </a:tr>
              <a:tr h="72842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Decision Tree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0.787565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0.734234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0.876344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0.799020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3159"/>
                  </a:ext>
                </a:extLst>
              </a:tr>
              <a:tr h="72842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55672" marR="119748" marT="119748" marB="119748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KNN Regression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0.774611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0.722973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0.862903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0.786765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91731"/>
                  </a:ext>
                </a:extLst>
              </a:tr>
              <a:tr h="72842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Logistic Regression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0.485751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0.470998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0.545699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0.505604</a:t>
                      </a:r>
                    </a:p>
                  </a:txBody>
                  <a:tcPr marL="155672" marR="119748" marT="119748" marB="119748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43052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30491F90-BCAD-034E-3BDB-91422F90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91" y="856327"/>
            <a:ext cx="4987637" cy="546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3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85ABA-3021-2D6E-DF48-BA6BAB9D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8" y="787977"/>
            <a:ext cx="10044023" cy="569768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Model</a:t>
            </a:r>
            <a:r>
              <a:rPr lang="en-US" sz="3600" b="1" spc="-15" dirty="0">
                <a:solidFill>
                  <a:schemeClr val="bg1"/>
                </a:solidFill>
              </a:rPr>
              <a:t> </a:t>
            </a:r>
            <a:r>
              <a:rPr lang="en-US" sz="3600" b="1" spc="-10" dirty="0">
                <a:solidFill>
                  <a:schemeClr val="bg1"/>
                </a:solidFill>
              </a:rPr>
              <a:t>Evaluation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6E60F1-6952-2994-C6DD-F8F87AEEF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028464"/>
              </p:ext>
            </p:extLst>
          </p:nvPr>
        </p:nvGraphicFramePr>
        <p:xfrm>
          <a:off x="319619" y="1924821"/>
          <a:ext cx="7286526" cy="4568649"/>
        </p:xfrm>
        <a:graphic>
          <a:graphicData uri="http://schemas.openxmlformats.org/drawingml/2006/table">
            <a:tbl>
              <a:tblPr/>
              <a:tblGrid>
                <a:gridCol w="2107879">
                  <a:extLst>
                    <a:ext uri="{9D8B030D-6E8A-4147-A177-3AD203B41FA5}">
                      <a16:colId xmlns:a16="http://schemas.microsoft.com/office/drawing/2014/main" val="3819870867"/>
                    </a:ext>
                  </a:extLst>
                </a:gridCol>
                <a:gridCol w="1749207">
                  <a:extLst>
                    <a:ext uri="{9D8B030D-6E8A-4147-A177-3AD203B41FA5}">
                      <a16:colId xmlns:a16="http://schemas.microsoft.com/office/drawing/2014/main" val="909757527"/>
                    </a:ext>
                  </a:extLst>
                </a:gridCol>
                <a:gridCol w="1666437">
                  <a:extLst>
                    <a:ext uri="{9D8B030D-6E8A-4147-A177-3AD203B41FA5}">
                      <a16:colId xmlns:a16="http://schemas.microsoft.com/office/drawing/2014/main" val="3556033692"/>
                    </a:ext>
                  </a:extLst>
                </a:gridCol>
                <a:gridCol w="1763003">
                  <a:extLst>
                    <a:ext uri="{9D8B030D-6E8A-4147-A177-3AD203B41FA5}">
                      <a16:colId xmlns:a16="http://schemas.microsoft.com/office/drawing/2014/main" val="4033636338"/>
                    </a:ext>
                  </a:extLst>
                </a:gridCol>
              </a:tblGrid>
              <a:tr h="343851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2nd Iteration</a:t>
                      </a:r>
                      <a:endParaRPr lang="en-US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1st Iteration</a:t>
                      </a:r>
                      <a:endParaRPr lang="en-US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Difference in Accuracy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145183"/>
                  </a:ext>
                </a:extLst>
              </a:tr>
              <a:tr h="343851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Logistic Regression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48.58%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48.58%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221980"/>
                  </a:ext>
                </a:extLst>
              </a:tr>
              <a:tr h="177749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KNN Regression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77.46%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64.90%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12.56%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30121"/>
                  </a:ext>
                </a:extLst>
              </a:tr>
              <a:tr h="177749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Decision Tree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78.76%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79.40%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-0.65%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791043"/>
                  </a:ext>
                </a:extLst>
              </a:tr>
              <a:tr h="177749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Random Forest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84.84%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84.33%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0.52%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181268"/>
                  </a:ext>
                </a:extLst>
              </a:tr>
              <a:tr h="177749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Support Vector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82.25%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65.93%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16.32%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79715"/>
                  </a:ext>
                </a:extLst>
              </a:tr>
              <a:tr h="177749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XGBoost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81.61%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79.27%</a:t>
                      </a:r>
                      <a:endParaRPr lang="en-US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2.33%</a:t>
                      </a:r>
                      <a:endParaRPr lang="en-US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647" marR="25647" marT="25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875471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844F89D7-769A-E8A4-5457-DEB59AB7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50" y="1924821"/>
            <a:ext cx="327957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041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30A18-439E-3EDF-0D9C-48417B3D1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Cross</a:t>
            </a:r>
            <a:r>
              <a:rPr lang="en-US" sz="6600" spc="-100"/>
              <a:t> </a:t>
            </a:r>
            <a:r>
              <a:rPr lang="en-US" sz="6600" spc="-10"/>
              <a:t>Validation</a:t>
            </a:r>
            <a:endParaRPr lang="en-US" sz="6600"/>
          </a:p>
        </p:txBody>
      </p:sp>
      <p:sp>
        <p:nvSpPr>
          <p:cNvPr id="922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F7A2C8C-8A8A-1708-9A0E-FA9D6F56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924" y="2642616"/>
            <a:ext cx="4988647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B0653E-B62A-D0F4-FED7-611BDC43D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480152"/>
            <a:ext cx="5614416" cy="193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2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bject 2">
            <a:extLst>
              <a:ext uri="{FF2B5EF4-FFF2-40B4-BE49-F238E27FC236}">
                <a16:creationId xmlns:a16="http://schemas.microsoft.com/office/drawing/2014/main" id="{00B046BA-2D3F-ECF6-D275-4D8BC267E0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prstGeom prst="rect">
            <a:avLst/>
          </a:prstGeom>
          <a:noFill/>
        </p:spPr>
        <p:txBody>
          <a:bodyPr vert="horz" lIns="0" tIns="13970" rIns="0" bIns="0" rtlCol="0" anchor="t">
            <a:normAutofit/>
          </a:bodyPr>
          <a:lstStyle/>
          <a:p>
            <a:pPr marL="12700">
              <a:spcBef>
                <a:spcPts val="110"/>
              </a:spcBef>
            </a:pPr>
            <a:r>
              <a:rPr lang="en-US" sz="4800">
                <a:solidFill>
                  <a:schemeClr val="bg1"/>
                </a:solidFill>
              </a:rPr>
              <a:t>Interpretation</a:t>
            </a:r>
            <a:r>
              <a:rPr lang="en-US" sz="4800" spc="-65">
                <a:solidFill>
                  <a:schemeClr val="bg1"/>
                </a:solidFill>
              </a:rPr>
              <a:t> </a:t>
            </a:r>
            <a:r>
              <a:rPr lang="en-US" sz="4800">
                <a:solidFill>
                  <a:schemeClr val="bg1"/>
                </a:solidFill>
              </a:rPr>
              <a:t>&amp;</a:t>
            </a:r>
            <a:r>
              <a:rPr lang="en-US" sz="4800" spc="-75">
                <a:solidFill>
                  <a:schemeClr val="bg1"/>
                </a:solidFill>
              </a:rPr>
              <a:t> </a:t>
            </a:r>
            <a:r>
              <a:rPr lang="en-US" sz="4800" spc="-10">
                <a:solidFill>
                  <a:schemeClr val="bg1"/>
                </a:solidFill>
              </a:rPr>
              <a:t>Recommendations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625B368D-14EE-A997-EC6A-BB501BE7932A}"/>
              </a:ext>
            </a:extLst>
          </p:cNvPr>
          <p:cNvPicPr/>
          <p:nvPr/>
        </p:nvPicPr>
        <p:blipFill rotWithShape="1">
          <a:blip r:embed="rId2" cstate="print"/>
          <a:srcRect r="2782"/>
          <a:stretch/>
        </p:blipFill>
        <p:spPr>
          <a:xfrm>
            <a:off x="1541890" y="617779"/>
            <a:ext cx="9022002" cy="3265248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ED74-D6B5-D85B-D147-1E09480AB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pPr marL="278130" marR="415925" indent="-253365">
              <a:spcBef>
                <a:spcPts val="95"/>
              </a:spcBef>
              <a:buFont typeface="Arial"/>
              <a:buChar char="•"/>
              <a:tabLst>
                <a:tab pos="278765" algn="l"/>
              </a:tabLst>
            </a:pP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After</a:t>
            </a:r>
            <a:r>
              <a:rPr lang="en-US" sz="1700" spc="-2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2</a:t>
            </a:r>
            <a:r>
              <a:rPr lang="en-US" sz="1700" baseline="26234" dirty="0">
                <a:solidFill>
                  <a:schemeClr val="bg1"/>
                </a:solidFill>
                <a:latin typeface="Cambria"/>
                <a:cs typeface="Cambria"/>
              </a:rPr>
              <a:t>nd</a:t>
            </a:r>
            <a:r>
              <a:rPr lang="en-US" sz="1700" spc="209" baseline="2623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iteration</a:t>
            </a:r>
            <a:r>
              <a:rPr lang="en-US" sz="1700" spc="-2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and</a:t>
            </a:r>
            <a:r>
              <a:rPr lang="en-US" sz="1700" spc="-5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35" dirty="0">
                <a:solidFill>
                  <a:schemeClr val="bg1"/>
                </a:solidFill>
                <a:latin typeface="Cambria"/>
                <a:cs typeface="Cambria"/>
              </a:rPr>
              <a:t>hyper-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tunning</a:t>
            </a:r>
            <a:r>
              <a:rPr lang="en-US" sz="1700" spc="-4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parameters,</a:t>
            </a:r>
            <a:r>
              <a:rPr lang="en-US" sz="1700" spc="-4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25" dirty="0">
                <a:solidFill>
                  <a:schemeClr val="bg1"/>
                </a:solidFill>
                <a:latin typeface="Cambria"/>
                <a:cs typeface="Cambria"/>
              </a:rPr>
              <a:t>SVM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performed</a:t>
            </a:r>
            <a:r>
              <a:rPr lang="en-US" sz="1700" spc="-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with</a:t>
            </a:r>
            <a:r>
              <a:rPr lang="en-US" sz="1700" spc="-6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the</a:t>
            </a:r>
            <a:r>
              <a:rPr lang="en-US" sz="1700" spc="-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greatest</a:t>
            </a:r>
            <a:r>
              <a:rPr lang="en-US" sz="1700" spc="-5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accuracy</a:t>
            </a:r>
            <a:r>
              <a:rPr lang="en-US" sz="1700" spc="-7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82.25%</a:t>
            </a:r>
            <a:endParaRPr lang="en-US" sz="17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278130" marR="17780" indent="-253365">
              <a:spcBef>
                <a:spcPts val="660"/>
              </a:spcBef>
              <a:buFont typeface="Arial"/>
              <a:buChar char="•"/>
              <a:tabLst>
                <a:tab pos="278765" algn="l"/>
              </a:tabLst>
            </a:pP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After</a:t>
            </a:r>
            <a:r>
              <a:rPr lang="en-US" sz="1700" spc="-5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30" dirty="0">
                <a:solidFill>
                  <a:schemeClr val="bg1"/>
                </a:solidFill>
                <a:latin typeface="Cambria"/>
                <a:cs typeface="Cambria"/>
              </a:rPr>
              <a:t>k-</a:t>
            </a:r>
            <a:r>
              <a:rPr lang="en-US" sz="1700" spc="-20" dirty="0">
                <a:solidFill>
                  <a:schemeClr val="bg1"/>
                </a:solidFill>
                <a:latin typeface="Cambria"/>
                <a:cs typeface="Cambria"/>
              </a:rPr>
              <a:t>Fold</a:t>
            </a:r>
            <a:r>
              <a:rPr lang="en-US" sz="1700" spc="-12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cross</a:t>
            </a:r>
            <a:r>
              <a:rPr lang="en-US" sz="1700" spc="-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validation,</a:t>
            </a:r>
            <a:r>
              <a:rPr lang="en-US" sz="1700" spc="-5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SVM’s</a:t>
            </a:r>
            <a:r>
              <a:rPr lang="en-US" sz="1700" spc="-1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accuracy</a:t>
            </a:r>
            <a:r>
              <a:rPr lang="en-US" sz="1700" spc="-7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increased</a:t>
            </a:r>
            <a:r>
              <a:rPr lang="en-US" sz="1700" spc="-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25" dirty="0">
                <a:solidFill>
                  <a:schemeClr val="bg1"/>
                </a:solidFill>
                <a:latin typeface="Cambria"/>
                <a:cs typeface="Cambria"/>
              </a:rPr>
              <a:t>to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87.98%</a:t>
            </a:r>
            <a:endParaRPr lang="en-US" sz="17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265430" indent="-253365">
              <a:spcBef>
                <a:spcPts val="760"/>
              </a:spcBef>
              <a:buFont typeface="Arial"/>
              <a:buChar char="•"/>
              <a:tabLst>
                <a:tab pos="266065" algn="l"/>
              </a:tabLst>
            </a:pP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Increasing</a:t>
            </a:r>
            <a:r>
              <a:rPr lang="en-US" sz="1700" spc="-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parameters:</a:t>
            </a:r>
            <a:r>
              <a:rPr lang="en-US" sz="1700" spc="-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coliforms</a:t>
            </a:r>
            <a:r>
              <a:rPr lang="en-US" sz="1700" spc="-1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and</a:t>
            </a:r>
            <a:r>
              <a:rPr lang="en-US" sz="1700" spc="-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heavy</a:t>
            </a:r>
            <a:r>
              <a:rPr lang="en-US" sz="1700" spc="-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metals</a:t>
            </a:r>
            <a:endParaRPr lang="en-US" sz="17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265430" marR="5080" indent="-253365">
              <a:spcBef>
                <a:spcPts val="660"/>
              </a:spcBef>
              <a:buFont typeface="Arial"/>
              <a:buChar char="•"/>
              <a:tabLst>
                <a:tab pos="266065" algn="l"/>
              </a:tabLst>
            </a:pP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Explore</a:t>
            </a:r>
            <a:r>
              <a:rPr lang="en-US" sz="1700" spc="-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deeper</a:t>
            </a:r>
            <a:r>
              <a:rPr lang="en-US" sz="1700" spc="-4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machine</a:t>
            </a:r>
            <a:r>
              <a:rPr lang="en-US" sz="1700" spc="-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learning</a:t>
            </a:r>
            <a:r>
              <a:rPr lang="en-US" sz="1700" spc="-6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such</a:t>
            </a:r>
            <a:r>
              <a:rPr lang="en-US" sz="1700" spc="-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as</a:t>
            </a:r>
            <a:r>
              <a:rPr lang="en-US" sz="1700" spc="-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ANN</a:t>
            </a:r>
            <a:r>
              <a:rPr lang="en-US" sz="1700" spc="-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(artificial </a:t>
            </a:r>
            <a:r>
              <a:rPr lang="en-US" sz="1700" dirty="0">
                <a:solidFill>
                  <a:schemeClr val="bg1"/>
                </a:solidFill>
                <a:latin typeface="Cambria"/>
                <a:cs typeface="Cambria"/>
              </a:rPr>
              <a:t>neural</a:t>
            </a:r>
            <a:r>
              <a:rPr lang="en-US" sz="1700" spc="-12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en-US" sz="1700" spc="-10" dirty="0">
                <a:solidFill>
                  <a:schemeClr val="bg1"/>
                </a:solidFill>
                <a:latin typeface="Cambria"/>
                <a:cs typeface="Cambria"/>
              </a:rPr>
              <a:t>network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8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D3DF7A-7D8F-C9EE-0812-6DD22525F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" dirty="0">
                <a:latin typeface="Baguet Script" panose="00000500000000000000" pitchFamily="2" charset="0"/>
              </a:rPr>
              <a:t>Conclusions</a:t>
            </a:r>
            <a:endParaRPr lang="en-US" b="1" dirty="0">
              <a:latin typeface="Baguet Script" panose="00000500000000000000" pitchFamily="2" charset="0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8B80FAB-68BF-CA5D-322E-C2B5B118701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5710490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873CB0-8030-D6ED-883C-BDBB659CD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05734"/>
            <a:ext cx="5922818" cy="4351338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900" b="1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2900" b="1" spc="-45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en-US" sz="2900" b="1" spc="-40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900" b="1" spc="-55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900" b="1" spc="-35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lang="en-US" sz="2900" b="1" spc="-45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900" b="1" spc="-35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</a:t>
            </a:r>
            <a:r>
              <a:rPr lang="en-US" sz="2900" b="1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lang="en-US" sz="2900" b="1" spc="-120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potability</a:t>
            </a:r>
          </a:p>
          <a:p>
            <a:pPr marL="0" indent="0">
              <a:buNone/>
            </a:pPr>
            <a:endParaRPr lang="en-US" sz="2900" b="1" spc="-10" dirty="0">
              <a:solidFill>
                <a:srgbClr val="002D7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Support</a:t>
            </a:r>
            <a:r>
              <a:rPr lang="en-US" sz="2900" b="1" spc="-6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35" dirty="0">
                <a:solidFill>
                  <a:srgbClr val="002D72"/>
                </a:solidFill>
                <a:latin typeface="Cambria"/>
                <a:cs typeface="Cambria"/>
              </a:rPr>
              <a:t>Vector</a:t>
            </a:r>
            <a:r>
              <a:rPr lang="en-US" sz="2900" b="1" spc="-8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Machine</a:t>
            </a:r>
            <a:r>
              <a:rPr lang="en-US" sz="2900" b="1" spc="-8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Classifier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 best</a:t>
            </a:r>
            <a:r>
              <a:rPr lang="en-US" sz="2900" b="1" spc="-8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performance</a:t>
            </a:r>
            <a:r>
              <a:rPr lang="en-US" sz="2900" b="1" spc="-3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87.98%</a:t>
            </a:r>
            <a:r>
              <a:rPr lang="en-US" sz="2900" b="1" spc="-2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accuracy</a:t>
            </a:r>
          </a:p>
          <a:p>
            <a:pPr marL="0" indent="0">
              <a:buNone/>
            </a:pPr>
            <a:endParaRPr lang="en-US" sz="2900" b="1" spc="-10" dirty="0">
              <a:solidFill>
                <a:srgbClr val="002D72"/>
              </a:solidFill>
              <a:latin typeface="Cambria"/>
              <a:cs typeface="Cambria"/>
            </a:endParaRPr>
          </a:p>
          <a:p>
            <a:pPr marL="265430" marR="65405" indent="-25336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Wingdings"/>
              <a:buChar char=""/>
              <a:tabLst>
                <a:tab pos="266065" algn="l"/>
              </a:tabLst>
            </a:pPr>
            <a:r>
              <a:rPr lang="en-US" sz="2900" b="1" spc="-25" dirty="0">
                <a:solidFill>
                  <a:srgbClr val="002D72"/>
                </a:solidFill>
                <a:latin typeface="Cambria"/>
                <a:cs typeface="Cambria"/>
              </a:rPr>
              <a:t>Hyper-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tunning</a:t>
            </a:r>
            <a:r>
              <a:rPr lang="en-US" sz="2900" b="1" spc="1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did</a:t>
            </a:r>
            <a:r>
              <a:rPr lang="en-US" sz="2900" b="1" spc="-4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increased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accuracy</a:t>
            </a:r>
            <a:r>
              <a:rPr lang="en-US" sz="2900" b="1" spc="-4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in</a:t>
            </a:r>
            <a:r>
              <a:rPr lang="en-US" sz="2900" b="1" spc="-8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modeling</a:t>
            </a:r>
            <a:r>
              <a:rPr lang="en-US" sz="2900" b="1" spc="-4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for</a:t>
            </a:r>
            <a:r>
              <a:rPr lang="en-US" sz="29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most</a:t>
            </a:r>
            <a:r>
              <a:rPr lang="en-US" sz="2900" b="1" spc="-8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of</a:t>
            </a:r>
            <a:r>
              <a:rPr lang="en-US" sz="2900" b="1" spc="-6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25" dirty="0">
                <a:solidFill>
                  <a:srgbClr val="002D72"/>
                </a:solidFill>
                <a:latin typeface="Cambria"/>
                <a:cs typeface="Cambria"/>
              </a:rPr>
              <a:t>the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algorithms</a:t>
            </a:r>
          </a:p>
          <a:p>
            <a:pPr marL="12065" marR="65405" indent="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None/>
              <a:tabLst>
                <a:tab pos="266065" algn="l"/>
              </a:tabLst>
            </a:pPr>
            <a:endParaRPr lang="en-US" sz="2900" b="1" spc="-10" dirty="0">
              <a:solidFill>
                <a:srgbClr val="002D72"/>
              </a:solidFill>
              <a:latin typeface="Cambria"/>
              <a:cs typeface="Cambria"/>
            </a:endParaRPr>
          </a:p>
          <a:p>
            <a:pPr marL="265430" marR="65405" indent="-25336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Wingdings"/>
              <a:buChar char=""/>
              <a:tabLst>
                <a:tab pos="266065" algn="l"/>
              </a:tabLst>
            </a:pP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The</a:t>
            </a:r>
            <a:r>
              <a:rPr lang="en-US" sz="29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parameters</a:t>
            </a:r>
            <a:r>
              <a:rPr lang="en-US" sz="2900" b="1" spc="-3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within</a:t>
            </a:r>
            <a:r>
              <a:rPr lang="en-US" sz="2900" b="1" spc="-8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the</a:t>
            </a:r>
            <a:r>
              <a:rPr lang="en-US" sz="29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dataset were</a:t>
            </a:r>
            <a:r>
              <a:rPr lang="en-US" sz="2900" b="1" spc="-4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20" dirty="0">
                <a:solidFill>
                  <a:srgbClr val="002D72"/>
                </a:solidFill>
                <a:latin typeface="Cambria"/>
                <a:cs typeface="Cambria"/>
              </a:rPr>
              <a:t>affective</a:t>
            </a:r>
            <a:r>
              <a:rPr lang="en-US" sz="2900" b="1" spc="-6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in</a:t>
            </a:r>
            <a:r>
              <a:rPr lang="en-US" sz="2900" b="1" spc="-6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prediction</a:t>
            </a:r>
            <a:r>
              <a:rPr lang="en-US" sz="2900" b="1" spc="-4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although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had</a:t>
            </a:r>
            <a:r>
              <a:rPr lang="en-US" sz="29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low</a:t>
            </a:r>
            <a:r>
              <a:rPr lang="en-US" sz="2900" b="1" spc="-5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correlation</a:t>
            </a:r>
          </a:p>
          <a:p>
            <a:pPr marL="265430" marR="65405" indent="-25336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Wingdings"/>
              <a:buChar char=""/>
              <a:tabLst>
                <a:tab pos="266065" algn="l"/>
              </a:tabLst>
            </a:pPr>
            <a:endParaRPr lang="en-US" sz="2900" b="1" spc="-10" dirty="0">
              <a:solidFill>
                <a:srgbClr val="002D72"/>
              </a:solidFill>
              <a:latin typeface="Cambria"/>
              <a:cs typeface="Cambria"/>
            </a:endParaRPr>
          </a:p>
          <a:p>
            <a:pPr marL="265430" marR="65405" indent="-25336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Wingdings"/>
              <a:buChar char=""/>
              <a:tabLst>
                <a:tab pos="266065" algn="l"/>
              </a:tabLst>
            </a:pP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Through</a:t>
            </a:r>
            <a:r>
              <a:rPr lang="en-US" sz="2900" b="1" spc="-9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research</a:t>
            </a:r>
            <a:r>
              <a:rPr lang="en-US" sz="29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from</a:t>
            </a:r>
            <a:r>
              <a:rPr lang="en-US" sz="2900" b="1" spc="-10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other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studies,</a:t>
            </a:r>
            <a:r>
              <a:rPr lang="en-US" sz="29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additional</a:t>
            </a:r>
            <a:r>
              <a:rPr lang="en-US" sz="2900" b="1" spc="-6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attributes</a:t>
            </a:r>
            <a:r>
              <a:rPr lang="en-US" sz="2900" b="1" spc="-8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such</a:t>
            </a:r>
            <a:r>
              <a:rPr lang="en-US" sz="2900" b="1" spc="-7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25" dirty="0">
                <a:solidFill>
                  <a:srgbClr val="002D72"/>
                </a:solidFill>
                <a:latin typeface="Cambria"/>
                <a:cs typeface="Cambria"/>
              </a:rPr>
              <a:t>as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coliform</a:t>
            </a:r>
            <a:r>
              <a:rPr lang="en-US" sz="2900" b="1" spc="-9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and</a:t>
            </a:r>
            <a:r>
              <a:rPr lang="en-US" sz="2900" b="1" spc="-7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heavy</a:t>
            </a:r>
            <a:r>
              <a:rPr lang="en-US" sz="2900" b="1" spc="-7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metals</a:t>
            </a:r>
            <a:r>
              <a:rPr lang="en-US" sz="2900" b="1" spc="-8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should</a:t>
            </a:r>
            <a:r>
              <a:rPr lang="en-US" sz="2900" b="1" spc="-9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25" dirty="0">
                <a:solidFill>
                  <a:srgbClr val="002D72"/>
                </a:solidFill>
                <a:latin typeface="Cambria"/>
                <a:cs typeface="Cambria"/>
              </a:rPr>
              <a:t>be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included</a:t>
            </a:r>
            <a:endParaRPr lang="en-US" sz="2900" dirty="0">
              <a:latin typeface="Cambria"/>
              <a:cs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900" b="1" dirty="0">
              <a:solidFill>
                <a:srgbClr val="002D72"/>
              </a:solidFill>
              <a:latin typeface="Cambria"/>
              <a:cs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Confident</a:t>
            </a:r>
            <a:r>
              <a:rPr lang="en-US" sz="2900" b="1" spc="-4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in</a:t>
            </a:r>
            <a:r>
              <a:rPr lang="en-US" sz="2900" b="1" spc="-8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our</a:t>
            </a:r>
            <a:r>
              <a:rPr lang="en-US" sz="2900" b="1" spc="-5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findings</a:t>
            </a:r>
            <a:r>
              <a:rPr lang="en-US" sz="2900" b="1" spc="-5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but</a:t>
            </a:r>
            <a:r>
              <a:rPr lang="en-US" sz="2900" b="1" spc="-6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20" dirty="0">
                <a:solidFill>
                  <a:srgbClr val="002D72"/>
                </a:solidFill>
                <a:latin typeface="Cambria"/>
                <a:cs typeface="Cambria"/>
              </a:rPr>
              <a:t>room </a:t>
            </a:r>
            <a:r>
              <a:rPr lang="en-US" sz="2900" b="1" dirty="0">
                <a:solidFill>
                  <a:srgbClr val="002D72"/>
                </a:solidFill>
                <a:latin typeface="Cambria"/>
                <a:cs typeface="Cambria"/>
              </a:rPr>
              <a:t>for</a:t>
            </a:r>
            <a:r>
              <a:rPr lang="en-US" sz="2900" b="1" spc="-3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lang="en-US" sz="2900" b="1" spc="-10" dirty="0">
                <a:solidFill>
                  <a:srgbClr val="002D72"/>
                </a:solidFill>
                <a:latin typeface="Cambria"/>
                <a:cs typeface="Cambria"/>
              </a:rPr>
              <a:t>improvement</a:t>
            </a:r>
            <a:endParaRPr lang="en-US" sz="2900" dirty="0">
              <a:latin typeface="Cambria"/>
              <a:cs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latin typeface="Cambria"/>
              <a:cs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latin typeface="Cambria"/>
              <a:cs typeface="Cambria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023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4E94-10CF-5C4C-823C-31CF0D972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5FF2-556B-B786-2FF4-2620161441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AED2B-A7F8-090D-09F6-F582062855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468B97-3B59-115B-6318-F8DFBE1DF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Why</a:t>
            </a:r>
            <a:r>
              <a:rPr lang="en-US" b="1" spc="-90" dirty="0">
                <a:latin typeface="Bahnschrift SemiBold" panose="020B0502040204020203" pitchFamily="34" charset="0"/>
              </a:rPr>
              <a:t> </a:t>
            </a:r>
            <a:r>
              <a:rPr lang="en-US" b="1" dirty="0">
                <a:latin typeface="Bahnschrift SemiBold" panose="020B0502040204020203" pitchFamily="34" charset="0"/>
              </a:rPr>
              <a:t>classify</a:t>
            </a:r>
            <a:r>
              <a:rPr lang="en-US" b="1" spc="-75" dirty="0">
                <a:latin typeface="Bahnschrift SemiBold" panose="020B0502040204020203" pitchFamily="34" charset="0"/>
              </a:rPr>
              <a:t> </a:t>
            </a:r>
            <a:r>
              <a:rPr lang="en-US" b="1" spc="-10" dirty="0">
                <a:latin typeface="Bahnschrift SemiBold" panose="020B0502040204020203" pitchFamily="34" charset="0"/>
              </a:rPr>
              <a:t>water?</a:t>
            </a:r>
            <a:endParaRPr lang="en-US" b="1" dirty="0">
              <a:latin typeface="Bahnschrift SemiBold" panose="020B0502040204020203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35FBE9-ED61-241A-39D4-8469B80C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3462" cy="4351338"/>
          </a:xfrm>
        </p:spPr>
        <p:txBody>
          <a:bodyPr>
            <a:normAutofit/>
          </a:bodyPr>
          <a:lstStyle/>
          <a:p>
            <a:pPr marL="265430" marR="695325" indent="-253365">
              <a:spcBef>
                <a:spcPts val="95"/>
              </a:spcBef>
              <a:buFont typeface="Arial"/>
              <a:buChar char="•"/>
              <a:tabLst>
                <a:tab pos="266065" algn="l"/>
              </a:tabLst>
            </a:pPr>
            <a:r>
              <a:rPr lang="en-US" sz="2600" dirty="0">
                <a:latin typeface="Cambria"/>
                <a:cs typeface="Cambria"/>
              </a:rPr>
              <a:t>Basic</a:t>
            </a:r>
            <a:r>
              <a:rPr lang="en-US" sz="2600" spc="-90" dirty="0">
                <a:latin typeface="Cambria"/>
                <a:cs typeface="Cambria"/>
              </a:rPr>
              <a:t> </a:t>
            </a:r>
            <a:r>
              <a:rPr lang="en-US" sz="2600" dirty="0">
                <a:latin typeface="Cambria"/>
                <a:cs typeface="Cambria"/>
              </a:rPr>
              <a:t>necessity</a:t>
            </a:r>
            <a:r>
              <a:rPr lang="en-US" sz="2600" spc="-50" dirty="0">
                <a:latin typeface="Cambria"/>
                <a:cs typeface="Cambria"/>
              </a:rPr>
              <a:t> </a:t>
            </a:r>
            <a:r>
              <a:rPr lang="en-US" sz="2600" dirty="0">
                <a:latin typeface="Cambria"/>
                <a:cs typeface="Cambria"/>
              </a:rPr>
              <a:t>for</a:t>
            </a:r>
            <a:r>
              <a:rPr lang="en-US" sz="2600" spc="-70" dirty="0">
                <a:latin typeface="Cambria"/>
                <a:cs typeface="Cambria"/>
              </a:rPr>
              <a:t> </a:t>
            </a:r>
            <a:r>
              <a:rPr lang="en-US" sz="2600" spc="-25" dirty="0">
                <a:latin typeface="Cambria"/>
                <a:cs typeface="Cambria"/>
              </a:rPr>
              <a:t>all </a:t>
            </a:r>
            <a:r>
              <a:rPr lang="en-US" sz="2600" dirty="0">
                <a:latin typeface="Cambria"/>
                <a:cs typeface="Cambria"/>
              </a:rPr>
              <a:t>human</a:t>
            </a:r>
            <a:r>
              <a:rPr lang="en-US" sz="2600" spc="-110" dirty="0">
                <a:latin typeface="Cambria"/>
                <a:cs typeface="Cambria"/>
              </a:rPr>
              <a:t> </a:t>
            </a:r>
            <a:r>
              <a:rPr lang="en-US" sz="2600" spc="-20" dirty="0">
                <a:latin typeface="Cambria"/>
                <a:cs typeface="Cambria"/>
              </a:rPr>
              <a:t>life</a:t>
            </a:r>
            <a:endParaRPr lang="en-US" sz="2600" dirty="0">
              <a:latin typeface="Cambria"/>
              <a:cs typeface="Cambria"/>
            </a:endParaRPr>
          </a:p>
          <a:p>
            <a:pPr marL="265430" marR="5080" indent="-253365">
              <a:spcBef>
                <a:spcPts val="660"/>
              </a:spcBef>
              <a:buFont typeface="Arial"/>
              <a:buChar char="•"/>
              <a:tabLst>
                <a:tab pos="266065" algn="l"/>
              </a:tabLst>
            </a:pPr>
            <a:r>
              <a:rPr lang="en-US" sz="2600" dirty="0">
                <a:latin typeface="Cambria"/>
                <a:cs typeface="Cambria"/>
              </a:rPr>
              <a:t>Process</a:t>
            </a:r>
            <a:r>
              <a:rPr lang="en-US" sz="2600" spc="-114" dirty="0">
                <a:latin typeface="Cambria"/>
                <a:cs typeface="Cambria"/>
              </a:rPr>
              <a:t> </a:t>
            </a:r>
            <a:r>
              <a:rPr lang="en-US" sz="2600" dirty="0">
                <a:latin typeface="Cambria"/>
                <a:cs typeface="Cambria"/>
              </a:rPr>
              <a:t>of</a:t>
            </a:r>
            <a:r>
              <a:rPr lang="en-US" sz="2600" spc="-90" dirty="0">
                <a:latin typeface="Cambria"/>
                <a:cs typeface="Cambria"/>
              </a:rPr>
              <a:t> </a:t>
            </a:r>
            <a:r>
              <a:rPr lang="en-US" sz="2600" dirty="0">
                <a:latin typeface="Cambria"/>
                <a:cs typeface="Cambria"/>
              </a:rPr>
              <a:t>water</a:t>
            </a:r>
            <a:r>
              <a:rPr lang="en-US" sz="2600" spc="-95" dirty="0">
                <a:latin typeface="Cambria"/>
                <a:cs typeface="Cambria"/>
              </a:rPr>
              <a:t> </a:t>
            </a:r>
            <a:r>
              <a:rPr lang="en-US" sz="2600" dirty="0">
                <a:latin typeface="Cambria"/>
                <a:cs typeface="Cambria"/>
              </a:rPr>
              <a:t>testing</a:t>
            </a:r>
            <a:r>
              <a:rPr lang="en-US" sz="2600" spc="-75" dirty="0">
                <a:latin typeface="Cambria"/>
                <a:cs typeface="Cambria"/>
              </a:rPr>
              <a:t> </a:t>
            </a:r>
            <a:r>
              <a:rPr lang="en-US" sz="2600" spc="-25" dirty="0">
                <a:latin typeface="Cambria"/>
                <a:cs typeface="Cambria"/>
              </a:rPr>
              <a:t>is </a:t>
            </a:r>
            <a:r>
              <a:rPr lang="en-US" sz="2600" dirty="0">
                <a:latin typeface="Cambria"/>
                <a:cs typeface="Cambria"/>
              </a:rPr>
              <a:t>time</a:t>
            </a:r>
            <a:r>
              <a:rPr lang="en-US" sz="2600" spc="-95" dirty="0">
                <a:latin typeface="Cambria"/>
                <a:cs typeface="Cambria"/>
              </a:rPr>
              <a:t> </a:t>
            </a:r>
            <a:r>
              <a:rPr lang="en-US" sz="2600" dirty="0">
                <a:latin typeface="Cambria"/>
                <a:cs typeface="Cambria"/>
              </a:rPr>
              <a:t>consuming:</a:t>
            </a:r>
            <a:r>
              <a:rPr lang="en-US" sz="2600" spc="-80" dirty="0">
                <a:latin typeface="Cambria"/>
                <a:cs typeface="Cambria"/>
              </a:rPr>
              <a:t> </a:t>
            </a:r>
            <a:r>
              <a:rPr lang="en-US" sz="2600" spc="-10" dirty="0">
                <a:latin typeface="Cambria"/>
                <a:cs typeface="Cambria"/>
              </a:rPr>
              <a:t>water </a:t>
            </a:r>
            <a:r>
              <a:rPr lang="en-US" sz="2600" dirty="0">
                <a:latin typeface="Cambria"/>
                <a:cs typeface="Cambria"/>
              </a:rPr>
              <a:t>collection</a:t>
            </a:r>
            <a:r>
              <a:rPr lang="en-US" sz="2600" spc="-90" dirty="0">
                <a:latin typeface="Cambria"/>
                <a:cs typeface="Cambria"/>
              </a:rPr>
              <a:t> </a:t>
            </a:r>
            <a:r>
              <a:rPr lang="en-US" sz="2600" dirty="0">
                <a:latin typeface="Cambria"/>
                <a:cs typeface="Cambria"/>
              </a:rPr>
              <a:t>and</a:t>
            </a:r>
            <a:r>
              <a:rPr lang="en-US" sz="2600" spc="-75" dirty="0">
                <a:latin typeface="Cambria"/>
                <a:cs typeface="Cambria"/>
              </a:rPr>
              <a:t> </a:t>
            </a:r>
            <a:r>
              <a:rPr lang="en-US" sz="2600" spc="-10" dirty="0">
                <a:latin typeface="Cambria"/>
                <a:cs typeface="Cambria"/>
              </a:rPr>
              <a:t>laboratory testing</a:t>
            </a:r>
            <a:endParaRPr lang="en-US" sz="2600" dirty="0">
              <a:latin typeface="Cambria"/>
              <a:cs typeface="Cambria"/>
            </a:endParaRPr>
          </a:p>
          <a:p>
            <a:pPr marL="265430" indent="-253365">
              <a:spcBef>
                <a:spcPts val="660"/>
              </a:spcBef>
              <a:buFont typeface="Arial"/>
              <a:buChar char="•"/>
              <a:tabLst>
                <a:tab pos="266065" algn="l"/>
              </a:tabLst>
            </a:pPr>
            <a:r>
              <a:rPr lang="en-US" sz="2600" spc="-10" dirty="0">
                <a:latin typeface="Cambria"/>
                <a:cs typeface="Cambria"/>
              </a:rPr>
              <a:t>Costly</a:t>
            </a:r>
            <a:endParaRPr lang="en-US" sz="2600" dirty="0">
              <a:latin typeface="Cambria"/>
              <a:cs typeface="Cambria"/>
            </a:endParaRPr>
          </a:p>
          <a:p>
            <a:pPr marL="0" indent="0">
              <a:buNone/>
            </a:pPr>
            <a:endParaRPr lang="en-US" sz="2600" b="1" dirty="0">
              <a:latin typeface="Cambria"/>
              <a:cs typeface="Cambria"/>
            </a:endParaRPr>
          </a:p>
          <a:p>
            <a:pPr marL="0" indent="0">
              <a:buNone/>
            </a:pPr>
            <a:r>
              <a:rPr lang="en-US" sz="2600" b="1" dirty="0">
                <a:latin typeface="Cambria"/>
                <a:cs typeface="Cambria"/>
              </a:rPr>
              <a:t>Can</a:t>
            </a:r>
            <a:r>
              <a:rPr lang="en-US" sz="2600" b="1" spc="-85" dirty="0">
                <a:latin typeface="Cambria"/>
                <a:cs typeface="Cambria"/>
              </a:rPr>
              <a:t> </a:t>
            </a:r>
            <a:r>
              <a:rPr lang="en-US" sz="2600" b="1" dirty="0">
                <a:latin typeface="Cambria"/>
                <a:cs typeface="Cambria"/>
              </a:rPr>
              <a:t>machine</a:t>
            </a:r>
            <a:r>
              <a:rPr lang="en-US" sz="2600" b="1" spc="-80" dirty="0">
                <a:latin typeface="Cambria"/>
                <a:cs typeface="Cambria"/>
              </a:rPr>
              <a:t> </a:t>
            </a:r>
            <a:r>
              <a:rPr lang="en-US" sz="2600" b="1" spc="-10" dirty="0">
                <a:latin typeface="Cambria"/>
                <a:cs typeface="Cambria"/>
              </a:rPr>
              <a:t>learning </a:t>
            </a:r>
            <a:r>
              <a:rPr lang="en-US" sz="2600" b="1" spc="-30" dirty="0">
                <a:latin typeface="Cambria"/>
                <a:cs typeface="Cambria"/>
              </a:rPr>
              <a:t>improve</a:t>
            </a:r>
            <a:r>
              <a:rPr lang="en-US" sz="2600" b="1" spc="-80" dirty="0">
                <a:latin typeface="Cambria"/>
                <a:cs typeface="Cambria"/>
              </a:rPr>
              <a:t> </a:t>
            </a:r>
            <a:r>
              <a:rPr lang="en-US" sz="2600" b="1" dirty="0">
                <a:latin typeface="Cambria"/>
                <a:cs typeface="Cambria"/>
              </a:rPr>
              <a:t>the</a:t>
            </a:r>
            <a:r>
              <a:rPr lang="en-US" sz="2600" b="1" spc="-80" dirty="0">
                <a:latin typeface="Cambria"/>
                <a:cs typeface="Cambria"/>
              </a:rPr>
              <a:t> </a:t>
            </a:r>
            <a:r>
              <a:rPr lang="en-US" sz="2600" b="1" spc="-10" dirty="0">
                <a:latin typeface="Cambria"/>
                <a:cs typeface="Cambria"/>
              </a:rPr>
              <a:t>process</a:t>
            </a:r>
            <a:r>
              <a:rPr lang="en-US" sz="2600" b="1" spc="-75" dirty="0">
                <a:latin typeface="Cambria"/>
                <a:cs typeface="Cambria"/>
              </a:rPr>
              <a:t> </a:t>
            </a:r>
            <a:r>
              <a:rPr lang="en-US" sz="2600" b="1" spc="-25" dirty="0">
                <a:latin typeface="Cambria"/>
                <a:cs typeface="Cambria"/>
              </a:rPr>
              <a:t>of </a:t>
            </a:r>
            <a:r>
              <a:rPr lang="en-US" sz="2600" b="1" spc="-10" dirty="0">
                <a:latin typeface="Cambria"/>
                <a:cs typeface="Cambria"/>
              </a:rPr>
              <a:t>water</a:t>
            </a:r>
            <a:r>
              <a:rPr lang="en-US" sz="2600" b="1" spc="-125" dirty="0">
                <a:latin typeface="Cambria"/>
                <a:cs typeface="Cambria"/>
              </a:rPr>
              <a:t> </a:t>
            </a:r>
            <a:r>
              <a:rPr lang="en-US" sz="2600" b="1" spc="-10" dirty="0">
                <a:latin typeface="Cambria"/>
                <a:cs typeface="Cambria"/>
              </a:rPr>
              <a:t>classification?</a:t>
            </a:r>
            <a:endParaRPr lang="en-US" sz="2600" dirty="0">
              <a:latin typeface="Cambria"/>
              <a:cs typeface="Cambria"/>
            </a:endParaRP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17" name="object 4">
            <a:extLst>
              <a:ext uri="{FF2B5EF4-FFF2-40B4-BE49-F238E27FC236}">
                <a16:creationId xmlns:a16="http://schemas.microsoft.com/office/drawing/2014/main" id="{594C6011-627F-D895-3CF6-D068BD678B1A}"/>
              </a:ext>
            </a:extLst>
          </p:cNvPr>
          <p:cNvPicPr/>
          <p:nvPr/>
        </p:nvPicPr>
        <p:blipFill rotWithShape="1">
          <a:blip r:embed="rId2" cstate="print"/>
          <a:srcRect l="29430" r="8530" b="1"/>
          <a:stretch/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55" name="Arc 5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A pipette putting a sample in vials">
            <a:extLst>
              <a:ext uri="{FF2B5EF4-FFF2-40B4-BE49-F238E27FC236}">
                <a16:creationId xmlns:a16="http://schemas.microsoft.com/office/drawing/2014/main" id="{89D84042-765F-BDA6-4F08-0CAA32128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31" r="7773" b="4"/>
          <a:stretch/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15" name="object 5">
            <a:extLst>
              <a:ext uri="{FF2B5EF4-FFF2-40B4-BE49-F238E27FC236}">
                <a16:creationId xmlns:a16="http://schemas.microsoft.com/office/drawing/2014/main" id="{B6136BC1-DC99-7F79-6DA0-4417486EE813}"/>
              </a:ext>
            </a:extLst>
          </p:cNvPr>
          <p:cNvPicPr/>
          <p:nvPr/>
        </p:nvPicPr>
        <p:blipFill rotWithShape="1">
          <a:blip r:embed="rId4" cstate="print"/>
          <a:srcRect l="47830" r="12644" b="-16"/>
          <a:stretch/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702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0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F1C59-B12F-B65D-2641-669F2A95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en-US" spc="-1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20">
                <a:latin typeface="Times New Roman" panose="02020603050405020304" pitchFamily="18" charset="0"/>
                <a:cs typeface="Times New Roman" panose="02020603050405020304" pitchFamily="18" charset="0"/>
              </a:rPr>
              <a:t>Water </a:t>
            </a:r>
            <a:r>
              <a:rPr lang="en-US" spc="-10">
                <a:latin typeface="Times New Roman" panose="02020603050405020304" pitchFamily="18" charset="0"/>
                <a:cs typeface="Times New Roman" panose="02020603050405020304" pitchFamily="18" charset="0"/>
              </a:rPr>
              <a:t>Potability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2E2B-F8EB-9222-2196-3FCF4568B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pPr marL="265430" indent="-253365">
              <a:spcBef>
                <a:spcPts val="625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potability?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430" marR="71755" indent="-253365">
              <a:spcBef>
                <a:spcPts val="530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results?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430" marR="271145" indent="-253365">
              <a:spcBef>
                <a:spcPts val="530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en-US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tuned</a:t>
            </a:r>
            <a:r>
              <a:rPr lang="en-US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</a:t>
            </a:r>
            <a:r>
              <a:rPr lang="en-US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n-US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results?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430" marR="444500" indent="-253365">
              <a:spcBef>
                <a:spcPts val="525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en-US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affective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prediction?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430" marR="5080" indent="-253365">
              <a:spcBef>
                <a:spcPts val="530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en-US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consider?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430" marR="941069" indent="-253365">
              <a:spcBef>
                <a:spcPts val="525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confident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findings?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26" name="Picture 2" descr="Artificial intelligence predicts river water quality with weather data |  Penn State University">
            <a:extLst>
              <a:ext uri="{FF2B5EF4-FFF2-40B4-BE49-F238E27FC236}">
                <a16:creationId xmlns:a16="http://schemas.microsoft.com/office/drawing/2014/main" id="{29FF4234-A2D6-C9BD-0996-50FC2654D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r="8840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74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0A6F3-9A1C-D396-D082-06031002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10" y="229250"/>
            <a:ext cx="10798090" cy="1055526"/>
          </a:xfrm>
        </p:spPr>
        <p:txBody>
          <a:bodyPr>
            <a:normAutofit fontScale="90000"/>
          </a:bodyPr>
          <a:lstStyle/>
          <a:p>
            <a:pPr marR="102235" algn="ctr">
              <a:lnSpc>
                <a:spcPct val="100000"/>
              </a:lnSpc>
              <a:spcBef>
                <a:spcPts val="969"/>
              </a:spcBef>
            </a:pPr>
            <a:r>
              <a:rPr lang="en-US" dirty="0"/>
              <a:t>The</a:t>
            </a:r>
            <a:r>
              <a:rPr lang="en-US" spc="-35" dirty="0"/>
              <a:t> </a:t>
            </a:r>
            <a:r>
              <a:rPr lang="en-US" spc="-10" dirty="0"/>
              <a:t>Dataset</a:t>
            </a:r>
            <a:br>
              <a:rPr lang="en-US" spc="-10" dirty="0"/>
            </a:br>
            <a:r>
              <a:rPr lang="en-US" sz="2200" b="0" u="sng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200" b="0" u="sng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www.kaggle.com/datasets/adityakadiwal/water-potability/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3" name="Content Placeholder 342">
            <a:extLst>
              <a:ext uri="{FF2B5EF4-FFF2-40B4-BE49-F238E27FC236}">
                <a16:creationId xmlns:a16="http://schemas.microsoft.com/office/drawing/2014/main" id="{D564F8ED-197D-E62A-B25A-16EB76D68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7107" y="1401483"/>
            <a:ext cx="8731588" cy="51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EB797-2465-D005-73A8-0B0DCCB27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0610258-C42D-9964-44F1-7252F320CD9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373" y="945987"/>
            <a:ext cx="7970539" cy="49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78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C6D66-A32F-F2DD-23FF-18398C56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92" y="886550"/>
            <a:ext cx="5295015" cy="1134906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EDA:</a:t>
            </a:r>
            <a:r>
              <a:rPr lang="en-US" sz="40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en-US" sz="40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F0EF-7734-1816-8758-381CF0F6D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Portability Value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24F1E-B6A6-F4B1-5114-761E9235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0" y="3747970"/>
            <a:ext cx="2603605" cy="2396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B7AB2A-1692-DD07-4466-A63A4064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68" y="903740"/>
            <a:ext cx="6739833" cy="5443818"/>
          </a:xfrm>
          <a:prstGeom prst="rect">
            <a:avLst/>
          </a:prstGeom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3BD396D0-AB42-C2F9-AA3D-E04FC33645F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4916" y="3471636"/>
            <a:ext cx="2693858" cy="27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73D6D-C767-F7AD-52F3-D8C1E919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EDA:</a:t>
            </a:r>
            <a:r>
              <a:rPr lang="en-US" sz="5200" b="1" kern="1200" spc="-1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</a:t>
            </a:r>
            <a:r>
              <a:rPr lang="en-US" sz="5200" b="1" kern="1200" spc="-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Analyses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BE538-45FE-AEC8-7F1A-CD19244C9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24" r="-1" b="23698"/>
          <a:stretch/>
        </p:blipFill>
        <p:spPr>
          <a:xfrm>
            <a:off x="6589486" y="1499142"/>
            <a:ext cx="5403771" cy="480166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A11996-5F4F-F119-7660-EE88DECDA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" y="1580946"/>
            <a:ext cx="6005966" cy="463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487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8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973DD-82EF-2A41-48B7-DFB1DE7D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</a:t>
            </a:r>
            <a:r>
              <a:rPr lang="en-US" sz="66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spc="-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Values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8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BF73EC-F602-A40C-DD73-FC292BF508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913042"/>
            <a:ext cx="7214616" cy="503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4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1" name="Rectangle 4104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Freeform: Shape 4106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CF912-8A71-4273-C7EC-10A70085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193444"/>
            <a:ext cx="5451764" cy="2027227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Outlier</a:t>
            </a:r>
            <a:r>
              <a:rPr lang="en-US" sz="5400" spc="-25" dirty="0">
                <a:solidFill>
                  <a:srgbClr val="FFFFFF"/>
                </a:solidFill>
              </a:rPr>
              <a:t> </a:t>
            </a:r>
            <a:r>
              <a:rPr lang="en-US" sz="5400" spc="-10" dirty="0">
                <a:solidFill>
                  <a:srgbClr val="FFFFFF"/>
                </a:solidFill>
              </a:rPr>
              <a:t>Detection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C4F5267-1728-9860-1845-7966FD8DDD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6" y="1097015"/>
            <a:ext cx="7934504" cy="224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8139D0C-523F-9BE5-C823-42A9F026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58" y="3513673"/>
            <a:ext cx="7741092" cy="224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868A42E7-E103-E84B-1C2D-F2B5D55D890B}"/>
              </a:ext>
            </a:extLst>
          </p:cNvPr>
          <p:cNvSpPr/>
          <p:nvPr/>
        </p:nvSpPr>
        <p:spPr>
          <a:xfrm>
            <a:off x="9398054" y="2618787"/>
            <a:ext cx="844231" cy="178977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54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575</Words>
  <Application>Microsoft Office PowerPoint</Application>
  <PresentationFormat>Widescreen</PresentationFormat>
  <Paragraphs>178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Baguet Script</vt:lpstr>
      <vt:lpstr>Bahnschrift SemiBold</vt:lpstr>
      <vt:lpstr>Calibri</vt:lpstr>
      <vt:lpstr>Calibri Light</vt:lpstr>
      <vt:lpstr>Cambria</vt:lpstr>
      <vt:lpstr>Times New Roman</vt:lpstr>
      <vt:lpstr>Wingdings</vt:lpstr>
      <vt:lpstr>Office Theme</vt:lpstr>
      <vt:lpstr>Water quality prediction </vt:lpstr>
      <vt:lpstr>Why classify water?</vt:lpstr>
      <vt:lpstr>Predicting Water Potability</vt:lpstr>
      <vt:lpstr>The Dataset https://www.kaggle.com/datasets/adityakadiwal/water-potability/</vt:lpstr>
      <vt:lpstr>Approach</vt:lpstr>
      <vt:lpstr>EDA: Visual Analyses</vt:lpstr>
      <vt:lpstr>EDA: Visual Analyses</vt:lpstr>
      <vt:lpstr>Missing Values</vt:lpstr>
      <vt:lpstr>Outlier Detection</vt:lpstr>
      <vt:lpstr>  Class Imbalance  </vt:lpstr>
      <vt:lpstr>Principle Component Analysis</vt:lpstr>
      <vt:lpstr>Modelling algorithms</vt:lpstr>
      <vt:lpstr>Algorithm Comparison 1st Iteration</vt:lpstr>
      <vt:lpstr>Algorithm Comparison 2nd Iteration</vt:lpstr>
      <vt:lpstr>Model Evaluation</vt:lpstr>
      <vt:lpstr>Cross Validation</vt:lpstr>
      <vt:lpstr>Interpretation &amp; Recommendations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 prediction</dc:title>
  <dc:creator>rashmitha reddy</dc:creator>
  <cp:lastModifiedBy>rashmitha reddy</cp:lastModifiedBy>
  <cp:revision>5</cp:revision>
  <dcterms:created xsi:type="dcterms:W3CDTF">2023-05-02T19:54:17Z</dcterms:created>
  <dcterms:modified xsi:type="dcterms:W3CDTF">2023-05-08T03:57:47Z</dcterms:modified>
</cp:coreProperties>
</file>